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366205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9-14, днем порывы 15-20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16-18, д</a:t>
            </a:r>
            <a:r>
              <a:rPr lang="ru-RU" sz="1200" dirty="0">
                <a:latin typeface="Times New Roman"/>
                <a:ea typeface="Calibri"/>
              </a:rPr>
              <a:t>нем </a:t>
            </a:r>
            <a:r>
              <a:rPr lang="kk-KZ" sz="1200" dirty="0">
                <a:latin typeface="Times New Roman"/>
                <a:ea typeface="Calibri"/>
              </a:rPr>
              <a:t>33-35 тепла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b="1" dirty="0" smtClean="0">
                <a:latin typeface="Times New Roman"/>
                <a:ea typeface="Calibri"/>
              </a:rPr>
              <a:t>                  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kk-KZ" sz="1200" b="1" dirty="0">
                <a:solidFill>
                  <a:prstClr val="black"/>
                </a:solidFill>
                <a:latin typeface="Times New Roman"/>
                <a:ea typeface="Calibri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 pitchFamily="18" charset="0"/>
              </a:rPr>
              <a:t>                                           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16-18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322721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169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0.85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170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0.24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14844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3069</cp:revision>
  <cp:lastPrinted>2023-07-09T05:24:26Z</cp:lastPrinted>
  <dcterms:created xsi:type="dcterms:W3CDTF">2018-03-27T06:03:00Z</dcterms:created>
  <dcterms:modified xsi:type="dcterms:W3CDTF">2023-07-09T07:39:09Z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