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042EEC-E1A5-4291-8B00-1A63B9BE0F0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BB1C3-1181-4B81-AE2F-FD7A169348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F5455-2108-48AF-BCC7-D64DAA539A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24192-F2C1-4DEA-B417-AB400248B1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F21BC-12D4-47B2-90ED-BF39216E5A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2FEA4-E46C-4936-B1B0-32AEEC219E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4C676-C74B-49ED-B880-A4407C1920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3A6FA-B939-4A77-96E6-E71F61CFF7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F751D-689A-46E5-9B77-DE93D18C50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E1D8F-DB87-46B5-ACAA-2F114FCA1A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9E5E0-8B67-4B6A-A05B-24D01C98A9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BF90B-895B-41BF-90DA-D70DC13E0E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298691-72C1-4A05-BA4B-1980BF025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10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09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10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без осадков. Ветер юго-западный 3-8 м/с. Температура воздуха ночью 17-19, днем 28-30 тепла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.</a:t>
            </a:r>
          </a:p>
          <a:p>
            <a:pPr algn="just">
              <a:buFont typeface="Arial" charset="0"/>
              <a:buNone/>
            </a:pP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11 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10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без осадков. Ветер юго-западный 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17-19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1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июля 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006584"/>
              </p:ext>
            </p:extLst>
          </p:nvPr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4220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16452</TotalTime>
  <Words>769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3524</cp:revision>
  <cp:lastPrinted>2021-07-01T09:11:30Z</cp:lastPrinted>
  <dcterms:created xsi:type="dcterms:W3CDTF">2018-03-27T06:03:00Z</dcterms:created>
  <dcterms:modified xsi:type="dcterms:W3CDTF">2023-07-09T05:49:48Z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