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0" d="100"/>
          <a:sy n="90" d="100"/>
        </p:scale>
        <p:origin x="9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170126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09 </a:t>
            </a:r>
            <a:r>
              <a:rPr lang="kk-KZ" sz="1200" b="1" dirty="0">
                <a:solidFill>
                  <a:srgbClr val="000000"/>
                </a:solidFill>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08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09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түнде 2-7, күндіз 7-12 м/с. Ауаның температурасы түнде 14-16, күндіз 28-30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10 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09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17-19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2375307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kk-KZ" sz="1200" b="1" kern="900" dirty="0">
                <a:solidFill>
                  <a:srgbClr val="000000"/>
                </a:solidFill>
                <a:latin typeface="Times New Roman" panose="02020603050405020304" pitchFamily="18" charset="0"/>
                <a:cs typeface="Times New Roman" panose="02020603050405020304" pitchFamily="18" charset="0"/>
              </a:rPr>
              <a:t>шілдеде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Сагандыкова</a:t>
            </a:r>
            <a:r>
              <a:rPr lang="ru-RU" altLang="ru-RU" sz="1200" b="1" i="1" dirty="0">
                <a:solidFill>
                  <a:srgbClr val="000000"/>
                </a:solidFill>
                <a:latin typeface="Times New Roman" panose="02020603050405020304" pitchFamily="18" charset="0"/>
                <a:cs typeface="Times New Roman" panose="02020603050405020304" pitchFamily="18" charset="0"/>
              </a:rPr>
              <a:t> З.</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14467</TotalTime>
  <Words>565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2689</cp:revision>
  <cp:lastPrinted>2021-07-01T07:38:07Z</cp:lastPrinted>
  <dcterms:created xsi:type="dcterms:W3CDTF">2018-03-27T06:03:00Z</dcterms:created>
  <dcterms:modified xsi:type="dcterms:W3CDTF">2023-07-08T06:37:31Z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