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09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09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3836683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түнде 5-10 м/с,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9-14, екпіні </a:t>
            </a:r>
            <a:r>
              <a:rPr lang="kk-KZ" sz="1100" dirty="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16-18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34-36 </a:t>
            </a:r>
            <a:r>
              <a:rPr lang="kk-KZ" sz="1100" dirty="0" smtClean="0">
                <a:latin typeface="Times New Roman" pitchFamily="18" charset="0"/>
                <a:cs typeface="Times New Roman" pitchFamily="18" charset="0"/>
              </a:rPr>
              <a:t>градус.</a:t>
            </a:r>
            <a:endParaRPr lang="kk-KZ" sz="1100" dirty="0">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11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10 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11 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13827</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3320</cp:revision>
  <cp:lastPrinted>2021-07-01T03:56:27Z</cp:lastPrinted>
  <dcterms:created xsi:type="dcterms:W3CDTF">2018-03-27T06:03:00Z</dcterms:created>
  <dcterms:modified xsi:type="dcterms:W3CDTF">2023-07-09T07:28:17Z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