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smtClean="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72842283"/>
              </p:ext>
            </p:extLst>
          </p:nvPr>
        </p:nvGraphicFramePr>
        <p:xfrm>
          <a:off x="307975" y="2473816"/>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073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190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Қостанай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09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шілде</a:t>
                      </a: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15376" y="258078"/>
            <a:ext cx="4752928"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a:latin typeface="Times New Roman" panose="02020603050405020304" pitchFamily="18" charset="0"/>
                <a:cs typeface="Times New Roman" panose="02020603050405020304" pitchFamily="18" charset="0"/>
              </a:rPr>
              <a:t>шілдеге</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09 шілде 2023 </a:t>
            </a:r>
            <a:r>
              <a:rPr lang="kk-KZ" altLang="ru-RU" sz="1200" b="1" dirty="0">
                <a:latin typeface="Times New Roman" panose="02020603050405020304" pitchFamily="18" charset="0"/>
                <a:cs typeface="Times New Roman" panose="02020603050405020304" pitchFamily="18" charset="0"/>
              </a:rPr>
              <a:t>ж. сағ. 21-ден </a:t>
            </a:r>
            <a:r>
              <a:rPr lang="kk-KZ" altLang="ru-RU" sz="1200" b="1" dirty="0" smtClean="0">
                <a:latin typeface="Times New Roman" panose="02020603050405020304" pitchFamily="18" charset="0"/>
                <a:cs typeface="Times New Roman" panose="02020603050405020304" pitchFamily="18" charset="0"/>
              </a:rPr>
              <a:t>10 шілде 2023 </a:t>
            </a:r>
            <a:r>
              <a:rPr lang="kk-KZ" altLang="ru-RU" sz="1200" b="1" dirty="0">
                <a:latin typeface="Times New Roman" panose="02020603050405020304" pitchFamily="18" charset="0"/>
                <a:cs typeface="Times New Roman" panose="02020603050405020304" pitchFamily="18" charset="0"/>
              </a:rPr>
              <a:t>ж. сағ. 21 </a:t>
            </a:r>
            <a:r>
              <a:rPr lang="kk-KZ" altLang="ru-RU" sz="1200" b="1" dirty="0" smtClean="0">
                <a:latin typeface="Times New Roman" panose="02020603050405020304" pitchFamily="18" charset="0"/>
                <a:cs typeface="Times New Roman" panose="02020603050405020304" pitchFamily="18" charset="0"/>
              </a:rPr>
              <a:t>дейін</a:t>
            </a:r>
          </a:p>
          <a:p>
            <a:pPr algn="just"/>
            <a:r>
              <a:rPr lang="kk-KZ" sz="1200" dirty="0" smtClean="0">
                <a:solidFill>
                  <a:prstClr val="black"/>
                </a:solidFill>
                <a:latin typeface="Times New Roman" panose="02020603050405020304" pitchFamily="18" charset="0"/>
                <a:cs typeface="Times New Roman" panose="02020603050405020304" pitchFamily="18" charset="0"/>
              </a:rPr>
              <a:t>Аздаған </a:t>
            </a:r>
            <a:r>
              <a:rPr lang="kk-KZ" sz="1200" dirty="0">
                <a:solidFill>
                  <a:prstClr val="black"/>
                </a:solidFill>
                <a:latin typeface="Times New Roman" panose="02020603050405020304" pitchFamily="18" charset="0"/>
                <a:cs typeface="Times New Roman" panose="02020603050405020304" pitchFamily="18" charset="0"/>
              </a:rPr>
              <a:t>бұлтты, жауын-шашынсыз</a:t>
            </a:r>
            <a:r>
              <a:rPr lang="ru-RU" sz="1200" dirty="0" smtClean="0">
                <a:latin typeface="Times New Roman" panose="02020603050405020304" pitchFamily="18" charset="0"/>
                <a:cs typeface="Times New Roman" panose="02020603050405020304" pitchFamily="18" charset="0"/>
              </a:rPr>
              <a:t>. О</a:t>
            </a:r>
            <a:r>
              <a:rPr lang="kk-KZ" sz="1200" dirty="0" smtClean="0">
                <a:latin typeface="Times New Roman" panose="02020603050405020304" pitchFamily="18" charset="0"/>
                <a:cs typeface="Times New Roman" panose="02020603050405020304" pitchFamily="18" charset="0"/>
              </a:rPr>
              <a:t>ң</a:t>
            </a:r>
            <a:r>
              <a:rPr lang="ru-RU" sz="1200" dirty="0" err="1" smtClean="0">
                <a:latin typeface="Times New Roman" panose="02020603050405020304" pitchFamily="18" charset="0"/>
                <a:cs typeface="Times New Roman" panose="02020603050405020304" pitchFamily="18" charset="0"/>
              </a:rPr>
              <a:t>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smtClean="0">
                <a:latin typeface="Times New Roman" panose="02020603050405020304" pitchFamily="18" charset="0"/>
                <a:cs typeface="Times New Roman" panose="02020603050405020304" pitchFamily="18" charset="0"/>
              </a:rPr>
              <a:t>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20-22</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35-37 </a:t>
            </a:r>
            <a:r>
              <a:rPr lang="ru-RU" sz="1200" dirty="0" smtClean="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just"/>
            <a:endParaRPr lang="ru-RU" sz="1200" dirty="0">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2023 жылғы 11 шілдеге                                                                          </a:t>
            </a:r>
            <a:r>
              <a:rPr lang="kk-KZ" sz="1200" b="1" dirty="0" smtClean="0">
                <a:solidFill>
                  <a:prstClr val="black"/>
                </a:solidFill>
                <a:latin typeface="Times New Roman" panose="02020603050405020304" pitchFamily="18" charset="0"/>
                <a:cs typeface="Times New Roman" panose="02020603050405020304" pitchFamily="18" charset="0"/>
              </a:rPr>
              <a:t>10 шілде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11 шілде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09-ға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endParaRPr lang="ru-RU" sz="1200" b="1" dirty="0" smtClean="0">
              <a:latin typeface="Times New Roman" panose="02020603050405020304" pitchFamily="18" charset="0"/>
              <a:cs typeface="Times New Roman" panose="02020603050405020304" pitchFamily="18" charset="0"/>
            </a:endParaRPr>
          </a:p>
          <a:p>
            <a:pPr lvl="0" algn="just"/>
            <a:r>
              <a:rPr lang="kk-KZ" sz="1200" dirty="0">
                <a:solidFill>
                  <a:prstClr val="black"/>
                </a:solidFill>
                <a:latin typeface="Times New Roman" panose="02020603050405020304" pitchFamily="18" charset="0"/>
                <a:cs typeface="Times New Roman" panose="02020603050405020304" pitchFamily="18" charset="0"/>
              </a:rPr>
              <a:t>Көшпелі бұлтты, </a:t>
            </a:r>
            <a:r>
              <a:rPr lang="kk-KZ" sz="1200" dirty="0" smtClean="0">
                <a:solidFill>
                  <a:prstClr val="black"/>
                </a:solidFill>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О</a:t>
            </a:r>
            <a:r>
              <a:rPr lang="kk-KZ" sz="1200" dirty="0">
                <a:solidFill>
                  <a:prstClr val="black"/>
                </a:solidFill>
                <a:latin typeface="Times New Roman" panose="02020603050405020304" pitchFamily="18" charset="0"/>
                <a:cs typeface="Times New Roman" panose="02020603050405020304" pitchFamily="18" charset="0"/>
              </a:rPr>
              <a:t>ң</a:t>
            </a:r>
            <a:r>
              <a:rPr lang="ru-RU" sz="1200" dirty="0" err="1">
                <a:solidFill>
                  <a:prstClr val="black"/>
                </a:solidFill>
                <a:latin typeface="Times New Roman" panose="02020603050405020304" pitchFamily="18" charset="0"/>
                <a:cs typeface="Times New Roman" panose="02020603050405020304" pitchFamily="18" charset="0"/>
              </a:rPr>
              <a:t>түстік</a:t>
            </a:r>
            <a:r>
              <a:rPr lang="ru-RU" sz="1200" dirty="0" err="1" smtClean="0">
                <a:latin typeface="Times New Roman" panose="02020603050405020304" pitchFamily="18" charset="0"/>
                <a:cs typeface="Times New Roman" panose="02020603050405020304" pitchFamily="18" charset="0"/>
              </a:rPr>
              <a:t>-батыстан</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ea typeface="SimSun" panose="02010600030101010101" pitchFamily="2" charset="-122"/>
              </a:rPr>
              <a:t>жел соғады</a:t>
            </a:r>
            <a:r>
              <a:rPr lang="kk-KZ" sz="1200" dirty="0">
                <a:solidFill>
                  <a:prstClr val="black"/>
                </a:solidFill>
                <a:latin typeface="Times New Roman" panose="02020603050405020304" pitchFamily="18" charset="0"/>
                <a:ea typeface="SimSun" panose="02010600030101010101" pitchFamily="2" charset="-122"/>
              </a:rPr>
              <a:t>, күші </a:t>
            </a:r>
            <a:r>
              <a:rPr lang="kk-KZ" sz="1200" dirty="0" smtClean="0">
                <a:solidFill>
                  <a:prstClr val="black"/>
                </a:solidFill>
                <a:latin typeface="Times New Roman" panose="02020603050405020304" pitchFamily="18" charset="0"/>
                <a:ea typeface="SimSun" panose="02010600030101010101" pitchFamily="2" charset="-122"/>
              </a:rPr>
              <a:t>9-14 м/с</a:t>
            </a:r>
            <a:r>
              <a:rPr lang="kk-KZ" sz="1200" dirty="0">
                <a:solidFill>
                  <a:prstClr val="black"/>
                </a:solidFill>
                <a:latin typeface="Times New Roman" panose="02020603050405020304" pitchFamily="18" charset="0"/>
                <a:ea typeface="SimSun" panose="02010600030101010101" pitchFamily="2" charset="-122"/>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a:latin typeface="Times New Roman" panose="02020603050405020304" pitchFamily="18" charset="0"/>
                <a:cs typeface="Times New Roman" panose="02020603050405020304" pitchFamily="18" charset="0"/>
              </a:rPr>
              <a:t> </a:t>
            </a:r>
            <a:r>
              <a:rPr lang="ru-RU" sz="1200" smtClean="0">
                <a:latin typeface="Times New Roman" panose="02020603050405020304" pitchFamily="18" charset="0"/>
                <a:cs typeface="Times New Roman" panose="02020603050405020304" pitchFamily="18" charset="0"/>
              </a:rPr>
              <a:t>21-23 </a:t>
            </a:r>
            <a:r>
              <a:rPr lang="ru-RU" sz="1200" dirty="0">
                <a:latin typeface="Times New Roman" panose="02020603050405020304" pitchFamily="18" charset="0"/>
                <a:cs typeface="Times New Roman" panose="02020603050405020304" pitchFamily="18" charset="0"/>
              </a:rPr>
              <a:t>градус </a:t>
            </a:r>
            <a:r>
              <a:rPr lang="ru-RU" sz="1200" dirty="0" smtClean="0">
                <a:latin typeface="Times New Roman" panose="02020603050405020304" pitchFamily="18" charset="0"/>
                <a:cs typeface="Times New Roman" panose="02020603050405020304" pitchFamily="18" charset="0"/>
              </a:rPr>
              <a:t>жылы.</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64268636"/>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0.006</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0.003</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12</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0.024</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0,001</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87</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0.436</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38</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0.095</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сутегі</a:t>
                      </a:r>
                      <a:r>
                        <a:rPr lang="ru-RU" sz="1000" dirty="0" smtClean="0">
                          <a:solidFill>
                            <a:schemeClr val="tx1"/>
                          </a:solidFill>
                          <a:latin typeface="Times New Roman" panose="02020603050405020304" pitchFamily="18" charset="0"/>
                          <a:cs typeface="Times New Roman" panose="02020603050405020304" pitchFamily="18" charset="0"/>
                        </a:rPr>
                        <a:t> </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0.150</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3877883692"/>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smtClean="0">
                        <a:latin typeface="Times New Roman" panose="02020603050405020304" pitchFamily="18" charset="0"/>
                        <a:cs typeface="Times New Roman" panose="02020603050405020304" pitchFamily="18" charset="0"/>
                      </a:endParaRPr>
                    </a:p>
                    <a:p>
                      <a:pPr fontAlgn="base"/>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807422"/>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09 шілде</a:t>
            </a:r>
            <a:endParaRPr lang="ru-RU"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68372" y="3530423"/>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32980" y="2588710"/>
            <a:ext cx="46675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10 </a:t>
            </a:r>
            <a:r>
              <a:rPr lang="ru-RU" sz="1200" dirty="0" err="1">
                <a:solidFill>
                  <a:schemeClr val="tx1"/>
                </a:solidFill>
                <a:latin typeface="Times New Roman" panose="02020603050405020304" pitchFamily="18" charset="0"/>
                <a:cs typeface="Times New Roman" panose="02020603050405020304" pitchFamily="18" charset="0"/>
              </a:rPr>
              <a:t>шілдеге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11 </a:t>
            </a:r>
            <a:r>
              <a:rPr lang="ru-RU" sz="1200" dirty="0" err="1">
                <a:solidFill>
                  <a:schemeClr val="tx1"/>
                </a:solidFill>
                <a:latin typeface="Times New Roman" panose="02020603050405020304" pitchFamily="18" charset="0"/>
                <a:cs typeface="Times New Roman" panose="02020603050405020304" pitchFamily="18" charset="0"/>
              </a:rPr>
              <a:t>шілдеге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сейілу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қала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kk-KZ"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18</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Қостанай қ.,  </a:t>
              </a:r>
              <a:r>
                <a:rPr lang="ru-RU" altLang="ru-RU" sz="1000" i="1" dirty="0" err="1" smtClean="0">
                  <a:latin typeface="Times New Roman" panose="02020603050405020304" pitchFamily="18" charset="0"/>
                  <a:cs typeface="Times New Roman" panose="02020603050405020304" pitchFamily="18" charset="0"/>
                </a:rPr>
                <a:t>Дощанова</a:t>
              </a:r>
              <a:r>
                <a:rPr lang="ru-RU" altLang="ru-RU" sz="1000" i="1" dirty="0" smtClean="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Э. </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Конысбай</a:t>
            </a:r>
            <a:r>
              <a:rPr lang="kk-KZ" altLang="ru-RU" sz="1200" b="1" i="1" dirty="0" smtClean="0">
                <a:solidFill>
                  <a:srgbClr val="000000"/>
                </a:solidFill>
                <a:latin typeface="Times New Roman" panose="02020603050405020304" pitchFamily="18" charset="0"/>
                <a:cs typeface="Times New Roman" panose="02020603050405020304" pitchFamily="18" charset="0"/>
              </a:rPr>
              <a:t>/ 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17234</TotalTime>
  <Words>575</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SimSun</vt:lpstr>
      <vt:lpstr>SimSun</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3092</cp:revision>
  <cp:lastPrinted>2021-07-01T07:38:07Z</cp:lastPrinted>
  <dcterms:created xsi:type="dcterms:W3CDTF">2018-03-27T06:03:00Z</dcterms:created>
  <dcterms:modified xsi:type="dcterms:W3CDTF">2023-07-09T06:14:53Z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