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73893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10 шілдеге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09 </a:t>
            </a:r>
            <a:r>
              <a:rPr lang="ru-RU" sz="1100" b="1" dirty="0" err="1" smtClean="0">
                <a:latin typeface="Times New Roman" pitchFamily="18" charset="0"/>
                <a:cs typeface="Times New Roman" pitchFamily="18" charset="0"/>
              </a:rPr>
              <a:t>шілде</a:t>
            </a:r>
            <a:r>
              <a:rPr lang="kk-KZ"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10 </a:t>
            </a:r>
            <a:r>
              <a:rPr lang="ru-RU" sz="1100" b="1" dirty="0" err="1" smtClean="0">
                <a:latin typeface="Times New Roman" pitchFamily="18" charset="0"/>
                <a:cs typeface="Times New Roman" pitchFamily="18" charset="0"/>
              </a:rPr>
              <a:t>шілде</a:t>
            </a:r>
            <a:r>
              <a:rPr lang="kk-KZ" alt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a:t>
            </a:r>
            <a:r>
              <a:rPr lang="ru-RU" sz="1200" dirty="0" err="1" smtClean="0">
                <a:latin typeface="Times New Roman" pitchFamily="18" charset="0"/>
                <a:cs typeface="Times New Roman" pitchFamily="18" charset="0"/>
              </a:rPr>
              <a:t>ұлтты, </a:t>
            </a:r>
            <a:r>
              <a:rPr lang="ru-RU" sz="1200" dirty="0" err="1" smtClean="0">
                <a:latin typeface="Times New Roman" pitchFamily="18" charset="0"/>
                <a:cs typeface="Times New Roman" pitchFamily="18" charset="0"/>
              </a:rPr>
              <a:t>жауын-шашынсыз</a:t>
            </a:r>
            <a:r>
              <a:rPr lang="kk-KZ" sz="1200" dirty="0" smtClean="0">
                <a:latin typeface="Times New Roman" pitchFamily="18" charset="0"/>
                <a:cs typeface="Times New Roman" pitchFamily="18" charset="0"/>
              </a:rPr>
              <a:t>. Солтүстік-шығыстан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5-10, </a:t>
            </a:r>
            <a:r>
              <a:rPr lang="ru-RU" sz="1200" dirty="0" err="1" smtClean="0">
                <a:latin typeface="Times New Roman" pitchFamily="18" charset="0"/>
                <a:cs typeface="Times New Roman" pitchFamily="18" charset="0"/>
              </a:rPr>
              <a:t>күндіз екпіні</a:t>
            </a:r>
            <a:r>
              <a:rPr lang="ru-RU" sz="1200" dirty="0" smtClean="0">
                <a:latin typeface="Times New Roman" pitchFamily="18" charset="0"/>
                <a:cs typeface="Times New Roman" pitchFamily="18" charset="0"/>
              </a:rPr>
              <a:t> 15-20 </a:t>
            </a:r>
            <a:r>
              <a:rPr lang="ru-RU" sz="1200" dirty="0" smtClean="0">
                <a:latin typeface="Times New Roman" pitchFamily="18" charset="0"/>
                <a:cs typeface="Times New Roman" pitchFamily="18" charset="0"/>
              </a:rPr>
              <a:t>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16-18,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30-32 </a:t>
            </a:r>
            <a:r>
              <a:rPr lang="kk-KZ" sz="1200" dirty="0" smtClean="0">
                <a:latin typeface="Times New Roman" pitchFamily="18" charset="0"/>
                <a:cs typeface="Times New Roman" pitchFamily="18" charset="0"/>
              </a:rPr>
              <a:t>градус жылы</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11 шілдеге</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10 </a:t>
            </a:r>
            <a:r>
              <a:rPr lang="ru-RU" sz="1100" b="1" dirty="0" err="1" smtClean="0">
                <a:latin typeface="Times New Roman" pitchFamily="18" charset="0"/>
                <a:ea typeface="Times New Roman KZ" pitchFamily="18" charset="0"/>
                <a:cs typeface="Times New Roman" pitchFamily="18" charset="0"/>
              </a:rPr>
              <a:t>шілде</a:t>
            </a:r>
            <a:r>
              <a:rPr lang="kk-KZ" alt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11</a:t>
            </a:r>
            <a:r>
              <a:rPr lang="kk-KZ" sz="1100" b="1" dirty="0" smtClean="0">
                <a:latin typeface="Times New Roman" pitchFamily="18" charset="0"/>
                <a:ea typeface="Times New Roman KZ" pitchFamily="18" charset="0"/>
                <a:cs typeface="Times New Roman" pitchFamily="18" charset="0"/>
              </a:rPr>
              <a:t> шілде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a:t>
            </a:r>
            <a:r>
              <a:rPr lang="ru-RU" sz="1200" dirty="0" err="1" smtClean="0">
                <a:latin typeface="Times New Roman" pitchFamily="18" charset="0"/>
                <a:cs typeface="Times New Roman" pitchFamily="18" charset="0"/>
              </a:rPr>
              <a:t>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5-10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17-19 </a:t>
            </a:r>
            <a:r>
              <a:rPr lang="kk-KZ" sz="1200" dirty="0" smtClean="0">
                <a:latin typeface="Times New Roman" pitchFamily="18" charset="0"/>
                <a:cs typeface="Times New Roman" pitchFamily="18" charset="0"/>
              </a:rPr>
              <a:t>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10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11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rPr>
                        <a:t>1</a:t>
                      </a:r>
                      <a:endParaRPr lang="ru-RU" sz="1000" dirty="0">
                        <a:solidFill>
                          <a:schemeClr val="tx1"/>
                        </a:solidFill>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0,009</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14</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0,046</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36</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0,072</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ru-RU" sz="1000" b="0" i="0" u="none" strike="noStrike" dirty="0" smtClean="0">
                          <a:solidFill>
                            <a:schemeClr val="tx1"/>
                          </a:solidFill>
                          <a:latin typeface="Times New Roman" pitchFamily="18" charset="0"/>
                          <a:cs typeface="Times New Roman" pitchFamily="18" charset="0"/>
                        </a:rPr>
                        <a:t>1001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70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0,348</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20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0,051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0,25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215082"/>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Байменова А.А. / </a:t>
            </a:r>
            <a:r>
              <a:rPr lang="ru-RU" altLang="ru-RU" sz="1400" b="1" i="1" dirty="0" err="1" smtClean="0">
                <a:solidFill>
                  <a:srgbClr val="000000"/>
                </a:solidFill>
                <a:latin typeface="Times New Roman" panose="02020603050405020304" pitchFamily="18" charset="0"/>
                <a:cs typeface="Times New Roman" panose="02020603050405020304" pitchFamily="18" charset="0"/>
              </a:rPr>
              <a:t>Самайұлы </a:t>
            </a:r>
            <a:r>
              <a:rPr lang="ru-RU" altLang="ru-RU" sz="1400" b="1" i="1" dirty="0" smtClean="0">
                <a:solidFill>
                  <a:srgbClr val="000000"/>
                </a:solidFill>
                <a:latin typeface="Times New Roman" panose="02020603050405020304" pitchFamily="18" charset="0"/>
                <a:cs typeface="Times New Roman" panose="02020603050405020304" pitchFamily="18" charset="0"/>
              </a:rPr>
              <a:t>Т.</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16083</TotalTime>
  <Words>545</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3402</cp:revision>
  <cp:lastPrinted>2021-07-01T03:56:27Z</cp:lastPrinted>
  <dcterms:created xsi:type="dcterms:W3CDTF">2018-03-27T06:03:00Z</dcterms:created>
  <dcterms:modified xsi:type="dcterms:W3CDTF">2023-07-09T07:30:10Z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