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smtClean="0">
                <a:latin typeface="Times New Roman" pitchFamily="18" charset="0"/>
                <a:cs typeface="Times New Roman" pitchFamily="18" charset="0"/>
              </a:rPr>
              <a:t>9</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10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itchFamily="18" charset="0"/>
                <a:cs typeface="Times New Roman" pitchFamily="18" charset="0"/>
              </a:rPr>
              <a:t>10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бұлтты,жауын-шашынсыз. </a:t>
            </a:r>
            <a:r>
              <a:rPr lang="kk-KZ" sz="1200" dirty="0">
                <a:solidFill>
                  <a:prstClr val="black"/>
                </a:solidFill>
                <a:latin typeface="Times New Roman" pitchFamily="18" charset="0"/>
                <a:cs typeface="Times New Roman" pitchFamily="18" charset="0"/>
              </a:rPr>
              <a:t>Солтүстік-шығыстан жел соғады, күші 9-14, күндіз екпіні 15-20 м/с. Ауа температурасы түнде 16-18,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10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16-18 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3033</cp:revision>
  <cp:lastPrinted>2023-07-09T05:26:33Z</cp:lastPrinted>
  <dcterms:created xsi:type="dcterms:W3CDTF">2018-03-27T06:03:00Z</dcterms:created>
  <dcterms:modified xsi:type="dcterms:W3CDTF">2023-07-09T07:39:31Z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