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74808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190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1127954"/>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29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798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57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a:t>
                      </a:r>
                      <a:r>
                        <a:rPr lang="en-US" sz="1100">
                          <a:effectLst/>
                          <a:latin typeface="Calibri" panose="020F0502020204030204" pitchFamily="34" charset="0"/>
                          <a:ea typeface="Calibri" panose="020F0502020204030204" pitchFamily="34" charset="0"/>
                          <a:cs typeface="Times New Roman" panose="02020603050405020304" pitchFamily="18" charset="0"/>
                        </a:rPr>
                        <a:t>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Күндіз өткінші жаңбыр, найзағай, бұршақ. Жел оңтүстіктен, оңтүстік-шығыстан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күндіз екпіні 18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23-25</a:t>
            </a:r>
            <a:r>
              <a:rPr lang="kk-KZ" sz="1200" smtClean="0">
                <a:latin typeface="Times New Roman" panose="02020603050405020304" pitchFamily="18" charset="0"/>
                <a:ea typeface="Calibri" panose="020F0502020204030204" pitchFamily="34" charset="0"/>
                <a:cs typeface="Times New Roman" panose="02020603050405020304" pitchFamily="18" charset="0"/>
              </a:rPr>
              <a:t>, күндіз қатты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ыстық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37-39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11 </a:t>
            </a:r>
            <a:r>
              <a:rPr lang="ru-RU" sz="1200" b="1" dirty="0" smtClean="0">
                <a:solidFill>
                  <a:srgbClr val="000000"/>
                </a:solidFill>
                <a:latin typeface="Times New Roman" pitchFamily="18" charset="0"/>
                <a:cs typeface="Times New Roman" pitchFamily="18" charset="0"/>
                <a:sym typeface="+mn-ea"/>
              </a:rPr>
              <a:t>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оңтүстіктен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23-25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10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11 </a:t>
            </a:r>
            <a:r>
              <a:rPr lang="kk-KZ" sz="1200" b="1" dirty="0" smtClean="0">
                <a:solidFill>
                  <a:schemeClr val="tx1"/>
                </a:solidFill>
                <a:latin typeface="Times New Roman" panose="02020603050405020304" pitchFamily="18" charset="0"/>
                <a:cs typeface="Times New Roman" panose="02020603050405020304" pitchFamily="18" charset="0"/>
              </a:rPr>
              <a:t>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20923</TotalTime>
  <Words>591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3703</cp:revision>
  <cp:lastPrinted>2021-07-01T03:56:27Z</cp:lastPrinted>
  <dcterms:created xsi:type="dcterms:W3CDTF">2018-03-27T06:03:00Z</dcterms:created>
  <dcterms:modified xsi:type="dcterms:W3CDTF">2023-07-09T07:14:36Z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