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97" d="100"/>
          <a:sy n="97" d="100"/>
        </p:scale>
        <p:origin x="432" y="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644851131"/>
              </p:ext>
            </p:extLst>
          </p:nvPr>
        </p:nvGraphicFramePr>
        <p:xfrm>
          <a:off x="307975" y="251534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№190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09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4130" y="3682969"/>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09  </a:t>
            </a:r>
            <a:r>
              <a:rPr lang="ru-RU" altLang="ru-RU" sz="1200" b="1" dirty="0" err="1" smtClean="0">
                <a:latin typeface="Times New Roman" panose="02020603050405020304" pitchFamily="18" charset="0"/>
                <a:cs typeface="Times New Roman" panose="02020603050405020304" pitchFamily="18" charset="0"/>
              </a:rPr>
              <a:t>шілде</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674507043"/>
              </p:ext>
            </p:extLst>
          </p:nvPr>
        </p:nvGraphicFramePr>
        <p:xfrm>
          <a:off x="5018548" y="4144634"/>
          <a:ext cx="4691064" cy="2158996"/>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926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ас2у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0,006</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698</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0,007</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smtClean="0">
                          <a:solidFill>
                            <a:srgbClr val="000000"/>
                          </a:solidFill>
                          <a:effectLst/>
                          <a:latin typeface="Times New Roman" panose="02020603050405020304" pitchFamily="18" charset="0"/>
                        </a:rPr>
                        <a:t>0,8</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
        <p:nvSpPr>
          <p:cNvPr id="16" name="Прямоугольник 15"/>
          <p:cNvSpPr/>
          <p:nvPr/>
        </p:nvSpPr>
        <p:spPr>
          <a:xfrm>
            <a:off x="4966623" y="133501"/>
            <a:ext cx="4794914" cy="2169825"/>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 </a:t>
            </a:r>
            <a:r>
              <a:rPr lang="ru-RU" altLang="ru-RU" sz="1200" b="1" dirty="0" err="1" smtClean="0">
                <a:latin typeface="Times New Roman" panose="02020603050405020304" pitchFamily="18" charset="0"/>
                <a:cs typeface="Times New Roman" panose="02020603050405020304" pitchFamily="18" charset="0"/>
              </a:rPr>
              <a:t>шілдеге</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09 шілде</a:t>
            </a:r>
            <a:r>
              <a:rPr lang="kk-KZ" altLang="ru-RU" sz="1200" b="1" dirty="0" smtClean="0">
                <a:latin typeface="Times New Roman" pitchFamily="18" charset="0"/>
                <a:cs typeface="Times New Roman" pitchFamily="18" charset="0"/>
              </a:rPr>
              <a:t> </a:t>
            </a:r>
            <a:r>
              <a:rPr lang="ru-RU" altLang="ru-RU" sz="1200" b="1" dirty="0">
                <a:latin typeface="Times New Roman" panose="02020603050405020304" pitchFamily="18" charset="0"/>
                <a:cs typeface="Times New Roman" panose="02020603050405020304" pitchFamily="18" charset="0"/>
              </a:rPr>
              <a:t>21-ден </a:t>
            </a:r>
            <a:r>
              <a:rPr lang="ru-RU" altLang="ru-RU" sz="1200" b="1" dirty="0" smtClean="0">
                <a:latin typeface="Times New Roman" panose="02020603050405020304" pitchFamily="18" charset="0"/>
                <a:cs typeface="Times New Roman" panose="02020603050405020304" pitchFamily="18" charset="0"/>
              </a:rPr>
              <a:t>10 </a:t>
            </a:r>
            <a:r>
              <a:rPr lang="ru-RU" altLang="ru-RU" sz="1200" b="1" dirty="0" err="1" smtClean="0">
                <a:latin typeface="Times New Roman" panose="02020603050405020304" pitchFamily="18" charset="0"/>
                <a:cs typeface="Times New Roman" panose="02020603050405020304" pitchFamily="18" charset="0"/>
              </a:rPr>
              <a:t>шілде</a:t>
            </a:r>
            <a:r>
              <a:rPr lang="kk-KZ" altLang="ru-RU" sz="1200" b="1" dirty="0" smtClean="0">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Көшпелі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күндіз жаңбыр, найзағай. Солтүстік-батыстан </a:t>
            </a:r>
            <a:r>
              <a:rPr lang="kk-KZ" sz="1200" dirty="0">
                <a:latin typeface="Times New Roman" panose="02020603050405020304" pitchFamily="18" charset="0"/>
                <a:cs typeface="Times New Roman" panose="02020603050405020304" pitchFamily="18" charset="0"/>
              </a:rPr>
              <a:t>ж</a:t>
            </a:r>
            <a:r>
              <a:rPr lang="kk-KZ" sz="1200" dirty="0">
                <a:solidFill>
                  <a:prstClr val="black"/>
                </a:solidFill>
                <a:latin typeface="Times New Roman" pitchFamily="18" charset="0"/>
                <a:cs typeface="Times New Roman" pitchFamily="18" charset="0"/>
              </a:rPr>
              <a:t>ел </a:t>
            </a:r>
            <a:r>
              <a:rPr lang="kk-KZ" sz="1200" dirty="0" smtClean="0">
                <a:solidFill>
                  <a:prstClr val="black"/>
                </a:solidFill>
                <a:latin typeface="Times New Roman" pitchFamily="18" charset="0"/>
                <a:cs typeface="Times New Roman" pitchFamily="18" charset="0"/>
              </a:rPr>
              <a:t>соғады, 5-10 </a:t>
            </a:r>
            <a:r>
              <a:rPr lang="kk-KZ" sz="1200" dirty="0">
                <a:solidFill>
                  <a:prstClr val="black"/>
                </a:solidFill>
                <a:latin typeface="Times New Roman" pitchFamily="18" charset="0"/>
                <a:cs typeface="Times New Roman" pitchFamily="18" charset="0"/>
              </a:rPr>
              <a:t>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10-12°,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20-22</a:t>
            </a:r>
            <a:r>
              <a:rPr lang="kk-KZ" sz="1200" dirty="0" smtClean="0">
                <a:solidFill>
                  <a:prstClr val="black"/>
                </a:solidFill>
                <a:latin typeface="Times New Roman" pitchFamily="18" charset="0"/>
                <a:cs typeface="Times New Roman" pitchFamily="18" charset="0"/>
              </a:rPr>
              <a:t>° жылы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300" b="1" dirty="0">
              <a:solidFill>
                <a:srgbClr val="000000"/>
              </a:solidFill>
              <a:latin typeface="Times New Roman" panose="02020603050405020304" pitchFamily="18" charset="0"/>
              <a:cs typeface="Times New Roman" panose="02020603050405020304" pitchFamily="18" charset="0"/>
              <a:sym typeface="+mn-ea"/>
            </a:endParaRPr>
          </a:p>
          <a:p>
            <a:pPr indent="182563" algn="ctr">
              <a:spcBef>
                <a:spcPts val="0"/>
              </a:spcBef>
              <a:defRPr/>
            </a:pPr>
            <a:r>
              <a:rPr lang="ru-RU" altLang="ru-RU" sz="1200" b="1" dirty="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11 </a:t>
            </a:r>
            <a:r>
              <a:rPr lang="ru-RU" altLang="ru-RU" sz="1200" b="1" dirty="0" err="1" smtClean="0">
                <a:latin typeface="Times New Roman" pitchFamily="18" charset="0"/>
                <a:cs typeface="Times New Roman" pitchFamily="18" charset="0"/>
              </a:rPr>
              <a:t>шілдеге</a:t>
            </a:r>
            <a:r>
              <a:rPr lang="kk-KZ"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10</a:t>
            </a:r>
            <a:r>
              <a:rPr lang="kk-KZ" altLang="ru-RU" sz="1200" b="1" dirty="0" smtClean="0">
                <a:latin typeface="Times New Roman" pitchFamily="18" charset="0"/>
                <a:cs typeface="Times New Roman" pitchFamily="18" charset="0"/>
              </a:rPr>
              <a:t> 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smtClean="0">
                <a:latin typeface="Times New Roman" panose="02020603050405020304" pitchFamily="18" charset="0"/>
                <a:cs typeface="Times New Roman" panose="02020603050405020304" pitchFamily="18" charset="0"/>
              </a:rPr>
              <a:t>11</a:t>
            </a:r>
            <a:r>
              <a:rPr lang="kk-KZ" sz="1200" b="1" dirty="0" smtClean="0">
                <a:latin typeface="Times New Roman" panose="02020603050405020304" pitchFamily="18" charset="0"/>
                <a:cs typeface="Times New Roman" panose="02020603050405020304" pitchFamily="18" charset="0"/>
              </a:rPr>
              <a:t> шілде</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a:t>
            </a:r>
            <a:r>
              <a:rPr lang="kk-KZ" sz="1200" dirty="0" smtClean="0">
                <a:solidFill>
                  <a:prstClr val="black"/>
                </a:solidFill>
                <a:latin typeface="Times New Roman" pitchFamily="18" charset="0"/>
                <a:cs typeface="Times New Roman" pitchFamily="18" charset="0"/>
              </a:rPr>
              <a:t>Солтүстік-шығыстан </a:t>
            </a:r>
            <a:r>
              <a:rPr lang="kk-KZ" sz="1200" dirty="0">
                <a:latin typeface="Times New Roman" panose="02020603050405020304" pitchFamily="18" charset="0"/>
                <a:cs typeface="Times New Roman" panose="02020603050405020304" pitchFamily="18" charset="0"/>
              </a:rPr>
              <a:t>ж</a:t>
            </a:r>
            <a:r>
              <a:rPr lang="kk-KZ" sz="1200" dirty="0">
                <a:solidFill>
                  <a:prstClr val="black"/>
                </a:solidFill>
                <a:latin typeface="Times New Roman" pitchFamily="18" charset="0"/>
                <a:cs typeface="Times New Roman" pitchFamily="18" charset="0"/>
              </a:rPr>
              <a:t>ел соғады, күші 3-8 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10-12° </a:t>
            </a:r>
            <a:r>
              <a:rPr lang="kk-KZ" sz="1200" dirty="0" smtClean="0">
                <a:solidFill>
                  <a:prstClr val="black"/>
                </a:solidFill>
                <a:latin typeface="Times New Roman" pitchFamily="18" charset="0"/>
                <a:cs typeface="Times New Roman" pitchFamily="18" charset="0"/>
              </a:rPr>
              <a:t>жылы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2" name="TextBox 13"/>
          <p:cNvSpPr txBox="1"/>
          <p:nvPr/>
        </p:nvSpPr>
        <p:spPr>
          <a:xfrm>
            <a:off x="5029983" y="2288430"/>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47971" y="3349191"/>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5777" y="5879531"/>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Махсутова</a:t>
            </a:r>
            <a:r>
              <a:rPr lang="ru-RU" altLang="ru-RU" sz="1400" b="1" i="1" dirty="0" smtClean="0">
                <a:solidFill>
                  <a:srgbClr val="000000"/>
                </a:solidFill>
                <a:latin typeface="Times New Roman" panose="02020603050405020304" pitchFamily="18" charset="0"/>
                <a:cs typeface="Times New Roman" panose="02020603050405020304" pitchFamily="18" charset="0"/>
              </a:rPr>
              <a:t> А.Р</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err="1">
                <a:solidFill>
                  <a:srgbClr val="000000"/>
                </a:solidFill>
                <a:latin typeface="Times New Roman" panose="02020603050405020304" pitchFamily="18" charset="0"/>
                <a:cs typeface="Times New Roman" panose="02020603050405020304" pitchFamily="18" charset="0"/>
              </a:rPr>
              <a:t>Акылбаева</a:t>
            </a:r>
            <a:r>
              <a:rPr lang="ru-RU" altLang="ru-RU" sz="1400" b="1" i="1" dirty="0">
                <a:solidFill>
                  <a:srgbClr val="000000"/>
                </a:solidFill>
                <a:latin typeface="Times New Roman" panose="02020603050405020304" pitchFamily="18" charset="0"/>
                <a:cs typeface="Times New Roman" panose="02020603050405020304" pitchFamily="18" charset="0"/>
              </a:rPr>
              <a:t> М.М</a:t>
            </a:r>
            <a:r>
              <a:rPr lang="ru-RU" altLang="ru-RU" sz="1400" b="1" i="1" dirty="0" smtClean="0">
                <a:solidFill>
                  <a:srgbClr val="000000"/>
                </a:solidFill>
                <a:latin typeface="Times New Roman" panose="02020603050405020304" pitchFamily="18" charset="0"/>
                <a:cs typeface="Times New Roman" panose="02020603050405020304" pitchFamily="18" charset="0"/>
              </a:rPr>
              <a:t>.</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 xmlns:a16="http://schemas.microsoft.com/office/drawing/2014/main" val="20000"/>
                    </a:ext>
                  </a:extLst>
                </a:gridCol>
                <a:gridCol w="3051583">
                  <a:extLst>
                    <a:ext uri="{9D8B030D-6E8A-4147-A177-3AD203B41FA5}">
                      <a16:colId xmlns=""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892384153"/>
              </p:ext>
            </p:extLst>
          </p:nvPr>
        </p:nvGraphicFramePr>
        <p:xfrm>
          <a:off x="5062135" y="5157192"/>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17978</TotalTime>
  <Words>557</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2766</cp:revision>
  <cp:lastPrinted>2021-07-01T03:56:27Z</cp:lastPrinted>
  <dcterms:created xsi:type="dcterms:W3CDTF">2018-03-27T06:03:00Z</dcterms:created>
  <dcterms:modified xsi:type="dcterms:W3CDTF">2023-07-09T07:20:45Z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