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448846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3406776"/>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2665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0.533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шаңды дауыл.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11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26-28 жылы. </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21815</TotalTime>
  <Words>600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2878</cp:revision>
  <cp:lastPrinted>2021-07-01T07:38:07Z</cp:lastPrinted>
  <dcterms:created xsi:type="dcterms:W3CDTF">2018-03-27T06:03:00Z</dcterms:created>
  <dcterms:modified xsi:type="dcterms:W3CDTF">2023-07-09T06:42:22Z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