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186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39601972"/>
              </p:ext>
            </p:extLst>
          </p:nvPr>
        </p:nvGraphicFramePr>
        <p:xfrm>
          <a:off x="307975" y="2573640"/>
          <a:ext cx="4465638" cy="19477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191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700" y="2407733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8094788"/>
              </p:ext>
            </p:extLst>
          </p:nvPr>
        </p:nvGraphicFramePr>
        <p:xfrm>
          <a:off x="4989512" y="4393086"/>
          <a:ext cx="4747702" cy="18222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ru-RU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1793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ru-RU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42789"/>
            <a:ext cx="482441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0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п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кратковременный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гроза.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с переходом на западный 9-14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м/с. Температура воздуха ночью 23-25 тепла, днем сильная жара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33-35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градусов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кратковременный дождь,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гроза, град, шквал.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северо-западный 9-14, порывы 18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18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-20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020" y="61046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20722</TotalTime>
  <Words>615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3425</cp:revision>
  <cp:lastPrinted>2021-07-01T03:56:27Z</cp:lastPrinted>
  <dcterms:created xsi:type="dcterms:W3CDTF">2018-03-27T06:03:00Z</dcterms:created>
  <dcterms:modified xsi:type="dcterms:W3CDTF">2023-07-10T06:34:09Z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