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5" d="100"/>
          <a:sy n="105" d="100"/>
        </p:scale>
        <p:origin x="126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8755641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191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824" y="2426872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0386809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1841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0,368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5488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10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212121"/>
                </a:solidFill>
                <a:latin typeface="Times New Roman" panose="02020603050405020304" pitchFamily="18" charset="0"/>
              </a:rPr>
              <a:t>Переменная облачность, без осадков. Днем пыльная буря. Ветер юго-восточный с переходом на северо-западный 9-14, днем порывы 15-20 м/с. Температура воздуха ночью 24-26, днем 29-31 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9-14, порывы 18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22-24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19564</TotalTime>
  <Words>546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2845</cp:revision>
  <cp:lastPrinted>2021-10-15T03:50:29Z</cp:lastPrinted>
  <dcterms:created xsi:type="dcterms:W3CDTF">2018-03-27T06:03:00Z</dcterms:created>
  <dcterms:modified xsi:type="dcterms:W3CDTF">2023-07-10T07:00:45Z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