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96" y="77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79BAC30-F8B5-462A-AEF5-695492FF39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F4975C-AEF3-4230-8DB9-6507312B57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E51F3-C2A3-498A-AD0B-29586F76DB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B7CEE-6E12-415F-A286-A4BF0A0B75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6238E-7475-4A15-8238-253115525C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BBAB4B-FD17-42BB-809E-A0C6DEBCE25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C13E7-BD66-4737-85F8-5360CD44E7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B9657-6DF0-4384-BB1C-3B3B1B2337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1B8AED-C899-4F98-A128-1B852051A8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030BD-9562-419B-AB60-FBCAADDCB7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4C309C-315B-43FE-B7BF-0D3681B331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60E374-25DC-45FC-B438-D4BC27B302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4D5DFB8-FD7F-4E06-8EA4-8201E06B4B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191</a:t>
            </a:r>
            <a:endParaRPr lang="ru-RU" altLang="zh-CN" sz="1600" b="1" i="1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</a:rPr>
              <a:t>10 июля 2023 года</a:t>
            </a:r>
            <a:endParaRPr lang="zh-CN" b="1" i="1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16475" cy="19383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11 июля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1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июля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11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июля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 dirty="0" smtClean="0">
                <a:solidFill>
                  <a:schemeClr val="tx1"/>
                </a:solidFill>
              </a:rPr>
              <a:t>Солнечная погода. </a:t>
            </a:r>
            <a:r>
              <a:rPr lang="ru-RU" altLang="zh-CN" dirty="0">
                <a:solidFill>
                  <a:schemeClr val="tx1"/>
                </a:solidFill>
              </a:rPr>
              <a:t>Ветер </a:t>
            </a:r>
            <a:r>
              <a:rPr lang="ru-RU" altLang="zh-CN" dirty="0" smtClean="0">
                <a:solidFill>
                  <a:schemeClr val="tx1"/>
                </a:solidFill>
              </a:rPr>
              <a:t>0-5 </a:t>
            </a:r>
            <a:r>
              <a:rPr lang="ru-RU" altLang="zh-CN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altLang="zh-CN" dirty="0" smtClean="0">
                <a:solidFill>
                  <a:schemeClr val="tx1"/>
                </a:solidFill>
              </a:rPr>
              <a:t>16-18, </a:t>
            </a:r>
            <a:r>
              <a:rPr lang="ru-RU" altLang="zh-CN" dirty="0">
                <a:solidFill>
                  <a:schemeClr val="tx1"/>
                </a:solidFill>
              </a:rPr>
              <a:t>днем </a:t>
            </a:r>
            <a:r>
              <a:rPr lang="ru-RU" altLang="zh-CN" dirty="0" smtClean="0">
                <a:solidFill>
                  <a:schemeClr val="tx1"/>
                </a:solidFill>
              </a:rPr>
              <a:t>30-32 </a:t>
            </a:r>
            <a:r>
              <a:rPr lang="ru-RU" altLang="zh-CN" dirty="0">
                <a:solidFill>
                  <a:schemeClr val="tx1"/>
                </a:solidFill>
              </a:rPr>
              <a:t>тепла.</a:t>
            </a:r>
          </a:p>
          <a:p>
            <a:pPr algn="just">
              <a:buFont typeface="Arial" charset="0"/>
              <a:buNone/>
            </a:pPr>
            <a:endParaRPr 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12 июля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11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июля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12 июля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0-5 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20-22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37125" y="2325688"/>
            <a:ext cx="4824413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1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1</a:t>
            </a:r>
            <a:r>
              <a:rPr lang="ru-RU" dirty="0">
                <a:solidFill>
                  <a:schemeClr val="tx1"/>
                </a:solidFill>
                <a:sym typeface="+mn-ea"/>
              </a:rPr>
              <a:t> июля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, ночью 1</a:t>
            </a:r>
            <a:r>
              <a:rPr lang="kk-KZ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июля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10 июля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6025" y="4302125"/>
          <a:ext cx="4684713" cy="2027238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1716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Кисебаев Д.К.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16456</TotalTime>
  <Words>767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3527</cp:revision>
  <cp:lastPrinted>2021-07-01T09:11:30Z</cp:lastPrinted>
  <dcterms:created xsi:type="dcterms:W3CDTF">2018-03-27T06:03:00Z</dcterms:created>
  <dcterms:modified xsi:type="dcterms:W3CDTF">2023-07-10T06:24:53Z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