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19832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с переходом юго-восточный 5-10 м/с. Температура воздуха ночью 15-17, днем 32-34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336661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427450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153797"/>
              </p:ext>
            </p:extLst>
          </p:nvPr>
        </p:nvGraphicFramePr>
        <p:xfrm>
          <a:off x="5019674" y="4221088"/>
          <a:ext cx="4691064" cy="221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17081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2948</cp:revision>
  <cp:lastPrinted>2021-07-01T03:56:27Z</cp:lastPrinted>
  <dcterms:created xsi:type="dcterms:W3CDTF">2018-03-27T06:03:00Z</dcterms:created>
  <dcterms:modified xsi:type="dcterms:W3CDTF">2023-07-10T06:02:02Z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