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9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49853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11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21-23 тепла, днем сильная жара 37-39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22-24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07177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16365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2738</cp:revision>
  <cp:lastPrinted>2021-07-01T03:56:27Z</cp:lastPrinted>
  <dcterms:created xsi:type="dcterms:W3CDTF">2018-03-27T06:03:00Z</dcterms:created>
  <dcterms:modified xsi:type="dcterms:W3CDTF">2023-07-10T06:41:02Z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