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92273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10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северо-восточный, восточный 9-14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18-20 тепла,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сильная жара 38-40 градусов.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38386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14848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3061</cp:revision>
  <cp:lastPrinted>2023-07-10T06:49:23Z</cp:lastPrinted>
  <dcterms:created xsi:type="dcterms:W3CDTF">2018-03-27T06:03:00Z</dcterms:created>
  <dcterms:modified xsi:type="dcterms:W3CDTF">2023-07-10T06:49:26Z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