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11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10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11 июля 2023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еременная облачность, без осадков. Ветер северо-восточный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7-12,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порывы 15-20 м/с. 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12-14,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31-33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ru-RU" sz="1200" dirty="0" smtClean="0">
              <a:latin typeface="Times New Roman KZ" pitchFamily="18" charset="0"/>
              <a:ea typeface="Times New Roman KZ" pitchFamily="18" charset="0"/>
            </a:endParaRPr>
          </a:p>
          <a:p>
            <a:r>
              <a:rPr lang="kk-KZ" sz="1200" dirty="0" smtClean="0"/>
              <a:t>	</a:t>
            </a:r>
            <a:r>
              <a:rPr lang="ru-RU" sz="1200" dirty="0" smtClean="0"/>
              <a:t>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11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12 июля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57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1666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40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16327</TotalTime>
  <Words>537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3348</cp:revision>
  <cp:lastPrinted>2021-07-01T03:56:27Z</cp:lastPrinted>
  <dcterms:created xsi:type="dcterms:W3CDTF">2018-03-27T06:03:00Z</dcterms:created>
  <dcterms:modified xsi:type="dcterms:W3CDTF">2023-07-10T07:06:01Z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