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41582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30503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юго-восточный 5-10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19-21 тепла, днем сильная жара 35-37 градусов.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12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5-10 м/с. Температура воздуха 20-22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12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072322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23511</TotalTime>
  <Words>663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3927</cp:revision>
  <cp:lastPrinted>2021-11-30T05:55:24Z</cp:lastPrinted>
  <dcterms:created xsi:type="dcterms:W3CDTF">2018-03-27T06:03:00Z</dcterms:created>
  <dcterms:modified xsi:type="dcterms:W3CDTF">2023-07-10T07:48:22Z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