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432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2506756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№191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 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10 июля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9573051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0,093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0,489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0,983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июля 2023 г.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июля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июля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 облачность, 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 , северо-восточный 5-10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/с.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-32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июля 2023 г.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северный, северо-восточный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15-17°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36907" y="229175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7184" y="321810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18609</TotalTime>
  <Words>601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2773</cp:revision>
  <cp:lastPrinted>2021-07-01T03:56:27Z</cp:lastPrinted>
  <dcterms:created xsi:type="dcterms:W3CDTF">2018-03-27T06:03:00Z</dcterms:created>
  <dcterms:modified xsi:type="dcterms:W3CDTF">2023-07-10T06:15:00Z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