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37095702"/>
              </p:ext>
            </p:extLst>
          </p:nvPr>
        </p:nvGraphicFramePr>
        <p:xfrm>
          <a:off x="307975" y="2597210"/>
          <a:ext cx="4465638" cy="2199942"/>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191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a:t>
                      </a:r>
                      <a:r>
                        <a:rPr lang="kk-KZ" altLang="zh-CN" sz="1200" b="1" i="0" baseline="0">
                          <a:solidFill>
                            <a:srgbClr val="002060"/>
                          </a:solidFill>
                          <a:latin typeface="Times New Roman" panose="02020603050405020304" pitchFamily="18" charset="0"/>
                          <a:cs typeface="Times New Roman" panose="02020603050405020304" pitchFamily="18" charset="0"/>
                        </a:rPr>
                        <a:t>жыл 10 </a:t>
                      </a:r>
                      <a:r>
                        <a:rPr lang="kk-KZ" altLang="zh-CN" sz="1200" b="1" i="0" baseline="0" dirty="0">
                          <a:solidFill>
                            <a:srgbClr val="002060"/>
                          </a:solidFill>
                          <a:latin typeface="Times New Roman" panose="02020603050405020304" pitchFamily="18" charset="0"/>
                          <a:cs typeface="Times New Roman" panose="02020603050405020304" pitchFamily="18" charset="0"/>
                        </a:rPr>
                        <a:t>шілде</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687446"/>
            <a:ext cx="4832657"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10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айындағы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11 </a:t>
            </a:r>
            <a:r>
              <a:rPr lang="ru-RU" sz="1200" b="1" dirty="0" err="1" smtClean="0">
                <a:solidFill>
                  <a:prstClr val="black"/>
                </a:solidFill>
                <a:latin typeface="Times New Roman" pitchFamily="18" charset="0"/>
                <a:cs typeface="Times New Roman" pitchFamily="18" charset="0"/>
              </a:rPr>
              <a:t>шілдеге</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10 </a:t>
            </a:r>
            <a:r>
              <a:rPr lang="ru-RU" sz="1200" b="1" dirty="0" err="1" smtClean="0">
                <a:solidFill>
                  <a:prstClr val="black"/>
                </a:solidFill>
                <a:latin typeface="Times New Roman" pitchFamily="18" charset="0"/>
                <a:cs typeface="Times New Roman" pitchFamily="18" charset="0"/>
              </a:rPr>
              <a:t>шілде</a:t>
            </a:r>
            <a:r>
              <a:rPr lang="ru-RU" sz="1200" b="1" dirty="0" smtClean="0">
                <a:solidFill>
                  <a:prstClr val="black"/>
                </a:solidFill>
                <a:latin typeface="Times New Roman" pitchFamily="18" charset="0"/>
                <a:cs typeface="Times New Roman"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altLang="ru-RU" sz="1200" b="1" dirty="0" smtClean="0">
                <a:solidFill>
                  <a:prstClr val="black"/>
                </a:solidFill>
                <a:latin typeface="Times New Roman" panose="02020603050405020304" pitchFamily="18" charset="0"/>
                <a:cs typeface="Times New Roman" panose="02020603050405020304" pitchFamily="18" charset="0"/>
              </a:rPr>
              <a:t>1</a:t>
            </a:r>
            <a:r>
              <a:rPr lang="ru-RU" sz="1200" b="1" dirty="0" smtClean="0">
                <a:solidFill>
                  <a:prstClr val="black"/>
                </a:solidFill>
                <a:latin typeface="Times New Roman" pitchFamily="18" charset="0"/>
                <a:cs typeface="Times New Roman" pitchFamily="18" charset="0"/>
              </a:rPr>
              <a:t>1 </a:t>
            </a:r>
            <a:r>
              <a:rPr lang="ru-RU" sz="1200" b="1" dirty="0" err="1" smtClean="0">
                <a:solidFill>
                  <a:prstClr val="black"/>
                </a:solidFill>
                <a:latin typeface="Times New Roman" pitchFamily="18" charset="0"/>
                <a:cs typeface="Times New Roman" pitchFamily="18" charset="0"/>
              </a:rPr>
              <a:t>шілде</a:t>
            </a:r>
            <a:r>
              <a:rPr lang="ru-RU" sz="1200" b="1" dirty="0" smtClean="0">
                <a:solidFill>
                  <a:prstClr val="black"/>
                </a:solidFill>
                <a:latin typeface="Times New Roman" pitchFamily="18" charset="0"/>
                <a:cs typeface="Times New Roman"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lgn="just"/>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Солтүстік-шығыс, шығыс</a:t>
            </a:r>
            <a:r>
              <a:rPr lang="kk-KZ" sz="1200" dirty="0" smtClean="0">
                <a:solidFill>
                  <a:prstClr val="black"/>
                </a:solidFill>
                <a:latin typeface="Times New Roman" pitchFamily="18" charset="0"/>
                <a:ea typeface="Calibri"/>
                <a:cs typeface="Times New Roman" pitchFamily="18" charset="0"/>
              </a:rPr>
              <a:t>тан </a:t>
            </a:r>
            <a:r>
              <a:rPr lang="kk-KZ" sz="1200" dirty="0">
                <a:solidFill>
                  <a:prstClr val="black"/>
                </a:solidFill>
                <a:latin typeface="Times New Roman" pitchFamily="18" charset="0"/>
                <a:ea typeface="Calibri"/>
                <a:cs typeface="Times New Roman" pitchFamily="18" charset="0"/>
              </a:rPr>
              <a:t>жел соғады</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9-14, күндіз екпіні 15-20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18-20 градус жылы,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38-40 </a:t>
            </a:r>
            <a:r>
              <a:rPr lang="kk-KZ" sz="1200" dirty="0">
                <a:solidFill>
                  <a:prstClr val="black"/>
                </a:solidFill>
                <a:latin typeface="Times New Roman" pitchFamily="18" charset="0"/>
                <a:cs typeface="Times New Roman" pitchFamily="18" charset="0"/>
              </a:rPr>
              <a:t>градус </a:t>
            </a:r>
            <a:r>
              <a:rPr lang="kk-KZ" sz="1200" dirty="0">
                <a:solidFill>
                  <a:prstClr val="black"/>
                </a:solidFill>
                <a:latin typeface="Times New Roman" pitchFamily="18" charset="0"/>
                <a:cs typeface="Times New Roman" pitchFamily="18" charset="0"/>
              </a:rPr>
              <a:t>қатты ыстық болады</a:t>
            </a:r>
            <a:r>
              <a:rPr lang="kk-KZ" sz="1200" dirty="0">
                <a:solidFill>
                  <a:prstClr val="black"/>
                </a:solidFill>
                <a:latin typeface="Times New Roman" pitchFamily="18" charset="0"/>
                <a:cs typeface="Times New Roman" pitchFamily="18" charset="0"/>
              </a:rPr>
              <a:t>.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12</a:t>
            </a:r>
            <a:r>
              <a:rPr lang="ru-RU" sz="1200" b="1" dirty="0" smtClean="0">
                <a:solidFill>
                  <a:prstClr val="black"/>
                </a:solidFill>
                <a:latin typeface="Times New Roman" pitchFamily="18" charset="0"/>
                <a:cs typeface="Times New Roman" pitchFamily="18" charset="0"/>
              </a:rPr>
              <a:t> </a:t>
            </a:r>
            <a:r>
              <a:rPr lang="ru-RU" sz="1200" b="1" dirty="0" err="1" smtClean="0">
                <a:solidFill>
                  <a:prstClr val="black"/>
                </a:solidFill>
                <a:latin typeface="Times New Roman" pitchFamily="18" charset="0"/>
                <a:cs typeface="Times New Roman" pitchFamily="18" charset="0"/>
              </a:rPr>
              <a:t>шілдеге</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11 </a:t>
            </a:r>
            <a:r>
              <a:rPr lang="ru-RU" sz="1200" b="1" dirty="0" err="1" smtClean="0">
                <a:solidFill>
                  <a:prstClr val="black"/>
                </a:solidFill>
                <a:latin typeface="Times New Roman" pitchFamily="18" charset="0"/>
                <a:cs typeface="Times New Roman" pitchFamily="18" charset="0"/>
              </a:rPr>
              <a:t>шілде</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11 </a:t>
            </a:r>
            <a:r>
              <a:rPr lang="ru-RU" sz="1200" b="1" dirty="0" err="1" smtClean="0">
                <a:solidFill>
                  <a:prstClr val="black"/>
                </a:solidFill>
                <a:latin typeface="Times New Roman" pitchFamily="18" charset="0"/>
                <a:cs typeface="Times New Roman" pitchFamily="18" charset="0"/>
              </a:rPr>
              <a:t>шілде</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lgn="just">
              <a:defRPr/>
            </a:pPr>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Солтүстік-шығыс, шығыс</a:t>
            </a:r>
            <a:r>
              <a:rPr lang="kk-KZ" sz="1200" dirty="0" smtClean="0">
                <a:solidFill>
                  <a:prstClr val="black"/>
                </a:solidFill>
                <a:latin typeface="Times New Roman"/>
                <a:ea typeface="Calibri"/>
              </a:rPr>
              <a:t>тан </a:t>
            </a:r>
            <a:r>
              <a:rPr lang="kk-KZ" sz="1200" dirty="0">
                <a:solidFill>
                  <a:prstClr val="black"/>
                </a:solidFill>
                <a:latin typeface="Times New Roman"/>
                <a:ea typeface="Calibri"/>
              </a:rPr>
              <a:t>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градус жылы болады. </a:t>
            </a:r>
            <a:endParaRPr lang="ru-RU" sz="1200" dirty="0">
              <a:solidFill>
                <a:prstClr val="black"/>
              </a:solidFill>
              <a:latin typeface="Times New Roman" pitchFamily="18" charset="0"/>
              <a:cs typeface="Times New Roman" pitchFamily="18" charset="0"/>
            </a:endParaRPr>
          </a:p>
          <a:p>
            <a:pPr lvl="0" indent="182563"/>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smtClean="0">
                <a:solidFill>
                  <a:prstClr val="black"/>
                </a:solidFill>
                <a:latin typeface="Times New Roman" panose="02020603050405020304" pitchFamily="18" charset="0"/>
                <a:cs typeface="Times New Roman" panose="02020603050405020304" pitchFamily="18" charset="0"/>
              </a:rPr>
              <a:t>шілдеде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 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0858383"/>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kk-KZ" altLang="ru-RU" sz="1000" b="1" i="1" dirty="0" smtClean="0">
                <a:solidFill>
                  <a:srgbClr val="000000"/>
                </a:solidFill>
                <a:latin typeface="Times New Roman" panose="02020603050405020304" pitchFamily="18" charset="0"/>
                <a:cs typeface="Times New Roman" panose="02020603050405020304" pitchFamily="18" charset="0"/>
              </a:rPr>
              <a:t>   С. А. Баймбетова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14670</TotalTime>
  <Words>595</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3026</cp:revision>
  <cp:lastPrinted>2023-07-10T06:49:39Z</cp:lastPrinted>
  <dcterms:created xsi:type="dcterms:W3CDTF">2018-03-27T06:03:00Z</dcterms:created>
  <dcterms:modified xsi:type="dcterms:W3CDTF">2023-07-10T06:53:33Z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