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211327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69010" y="2491159"/>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1000745"/>
              </p:ext>
            </p:extLst>
          </p:nvPr>
        </p:nvGraphicFramePr>
        <p:xfrm>
          <a:off x="5067480" y="4149079"/>
          <a:ext cx="4667576" cy="203224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2048">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1841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0,368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298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a:t>
                      </a:r>
                      <a:r>
                        <a:rPr lang="ru-RU" sz="900" b="0" i="0" u="none" strike="noStrike" smtClean="0">
                          <a:solidFill>
                            <a:srgbClr val="000000"/>
                          </a:solidFill>
                          <a:effectLst/>
                          <a:latin typeface="Times New Roman" panose="02020603050405020304" pitchFamily="18" charset="0"/>
                          <a:cs typeface="Times New Roman" panose="02020603050405020304" pitchFamily="18" charset="0"/>
                        </a:rPr>
                        <a:t>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79998" y="199488"/>
            <a:ext cx="4710110"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11</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шаңды дауыл. </a:t>
            </a:r>
            <a:r>
              <a:rPr lang="kk-KZ" sz="1100" dirty="0" smtClean="0">
                <a:solidFill>
                  <a:prstClr val="black"/>
                </a:solidFill>
                <a:latin typeface="Times New Roman" pitchFamily="18" charset="0"/>
                <a:cs typeface="Times New Roman" pitchFamily="18" charset="0"/>
              </a:rPr>
              <a:t>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күші 9-14, күндіз екпіні 15-20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24-26,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12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екпіні 18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түне</a:t>
            </a:r>
            <a:r>
              <a:rPr lang="ru-RU" sz="1100" dirty="0" smtClean="0">
                <a:solidFill>
                  <a:prstClr val="black"/>
                </a:solidFill>
                <a:latin typeface="Times New Roman" pitchFamily="18" charset="0"/>
                <a:cs typeface="Times New Roman" pitchFamily="18" charset="0"/>
              </a:rPr>
              <a:t> 22-24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p>
          <a:p>
            <a:pPr lvl="0" algn="just"/>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0477" y="334924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21822</TotalTime>
  <Words>600</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2880</cp:revision>
  <cp:lastPrinted>2021-07-01T07:38:07Z</cp:lastPrinted>
  <dcterms:created xsi:type="dcterms:W3CDTF">2018-03-27T06:03:00Z</dcterms:created>
  <dcterms:modified xsi:type="dcterms:W3CDTF">2023-07-10T07:00:23Z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