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34695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94262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79</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91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көшпелі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өткінші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батысқа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екпіні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23-25, күндіз қатты ыстық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33-35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a:latin typeface="Times New Roman" pitchFamily="18" charset="0"/>
                <a:cs typeface="Times New Roman" pitchFamily="18" charset="0"/>
              </a:rPr>
              <a:t>өткінші жаңбыр, </a:t>
            </a:r>
            <a:r>
              <a:rPr lang="kk-KZ" sz="1200" dirty="0" smtClean="0">
                <a:latin typeface="Times New Roman" pitchFamily="18" charset="0"/>
                <a:cs typeface="Times New Roman" pitchFamily="18" charset="0"/>
              </a:rPr>
              <a:t>найзағай, бұршақ, дауыл.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a:t>
            </a:r>
            <a:r>
              <a:rPr lang="kk-KZ"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20933</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3706</cp:revision>
  <cp:lastPrinted>2021-07-01T03:56:27Z</cp:lastPrinted>
  <dcterms:created xsi:type="dcterms:W3CDTF">2018-03-27T06:03:00Z</dcterms:created>
  <dcterms:modified xsi:type="dcterms:W3CDTF">2023-07-10T06:44:48Z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