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23945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солтүстік-шығыс бағыттан оңтүстік-шығыс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75183" y="3356992"/>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224" y="2323002"/>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a:t>
            </a:r>
            <a:r>
              <a:rPr lang="ru-RU" sz="1200" b="1" dirty="0" err="1" smtClean="0">
                <a:solidFill>
                  <a:srgbClr val="000000"/>
                </a:solidFill>
                <a:latin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076299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17069</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2990</cp:revision>
  <cp:lastPrinted>2021-07-01T07:38:07Z</cp:lastPrinted>
  <dcterms:created xsi:type="dcterms:W3CDTF">2018-03-27T06:03:00Z</dcterms:created>
  <dcterms:modified xsi:type="dcterms:W3CDTF">2023-07-10T06:02:11Z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