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3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68836958"/>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501008"/>
            <a:ext cx="4930910"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шілдеде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солтүстік-шығыс бағыттан оңтүстік-шығыс бағытқа ауысады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15-17</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32-34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a:solidFill>
                  <a:srgbClr val="000000"/>
                </a:solidFill>
                <a:latin typeface="Times New Roman" panose="02020603050405020304" pitchFamily="18" charset="0"/>
                <a:cs typeface="Times New Roman" panose="02020603050405020304" pitchFamily="18" charset="0"/>
              </a:rPr>
              <a:t>шілдеде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11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12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17-19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sp>
        <p:nvSpPr>
          <p:cNvPr id="22" name="TextBox 13"/>
          <p:cNvSpPr txBox="1"/>
          <p:nvPr/>
        </p:nvSpPr>
        <p:spPr>
          <a:xfrm>
            <a:off x="4816921" y="3214029"/>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798" y="2038167"/>
            <a:ext cx="4952554" cy="120032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11 шілдеде 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a:solidFill>
                  <a:schemeClr val="tx1"/>
                </a:solidFill>
                <a:latin typeface="Times New Roman" pitchFamily="18" charset="0"/>
                <a:cs typeface="Times New Roman" pitchFamily="18" charset="0"/>
                <a:sym typeface="+mn-ea"/>
              </a:rPr>
              <a:t>. 12 шілдеге қараған түні метеорологиялық жағдайлар қала атмосферасында ластаушы заттардың жиналуына ықпал етеді.</a:t>
            </a:r>
            <a:endParaRPr lang="kk-KZ" altLang="en-US" sz="1200" dirty="0">
              <a:solidFill>
                <a:schemeClr val="tx1"/>
              </a:solidFill>
              <a:latin typeface="Times New Roman" pitchFamily="18" charset="0"/>
              <a:cs typeface="Times New Roman" pitchFamily="18" charset="0"/>
              <a:sym typeface="+mn-ea"/>
            </a:endParaRP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ru-RU" sz="1200" b="1" dirty="0" err="1" smtClean="0">
                <a:solidFill>
                  <a:srgbClr val="000000"/>
                </a:solidFill>
                <a:latin typeface="Times New Roman" panose="02020603050405020304" pitchFamily="18" charset="0"/>
              </a:rPr>
              <a:t>көтеріңкі</a:t>
            </a:r>
            <a:r>
              <a:rPr lang="kk-KZ" sz="1200" b="1"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18222934"/>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938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4,7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400</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16449</TotalTime>
  <Words>575</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2958</cp:revision>
  <cp:lastPrinted>2021-07-01T03:56:27Z</cp:lastPrinted>
  <dcterms:created xsi:type="dcterms:W3CDTF">2018-03-27T06:03:00Z</dcterms:created>
  <dcterms:modified xsi:type="dcterms:W3CDTF">2023-07-10T05:56:54Z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