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11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оңтүстіктен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түнде 23-25 градус жылы, күндіз 40-42 градус өте қатты ыстық болады.</a:t>
            </a:r>
          </a:p>
          <a:p>
            <a:pPr algn="ct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жаңбыр жауады. </a:t>
            </a:r>
            <a:r>
              <a:rPr lang="kk-KZ" sz="1200" dirty="0" smtClean="0">
                <a:latin typeface="Times New Roman" pitchFamily="18" charset="0"/>
                <a:cs typeface="Times New Roman" pitchFamily="18" charset="0"/>
              </a:rPr>
              <a:t>Оңтүстік-шығыстан 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7529260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1568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a:t>
            </a:r>
            <a:r>
              <a:rPr lang="ru-RU" sz="1200" dirty="0" err="1" smtClean="0">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15017</TotalTime>
  <Words>525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3228</cp:revision>
  <cp:lastPrinted>2021-07-01T07:38:07Z</cp:lastPrinted>
  <dcterms:created xsi:type="dcterms:W3CDTF">2018-03-27T06:03:00Z</dcterms:created>
  <dcterms:modified xsi:type="dcterms:W3CDTF">2023-07-10T07:24:13Z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