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2060206"/>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10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10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92255628"/>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1570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0.507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3"/>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10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a:t>
            </a:r>
            <a:r>
              <a:rPr lang="kk-KZ" sz="1100" dirty="0">
                <a:latin typeface="Times New Roman" panose="02020603050405020304" pitchFamily="18" charset="0"/>
                <a:cs typeface="Times New Roman" panose="02020603050405020304" pitchFamily="18" charset="0"/>
              </a:rPr>
              <a:t>түстік-батыстан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соққан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a:t>
            </a:r>
            <a:r>
              <a:rPr lang="kk-KZ" sz="1100" dirty="0">
                <a:latin typeface="Times New Roman" panose="02020603050405020304" pitchFamily="18" charset="0"/>
                <a:cs typeface="Times New Roman" panose="02020603050405020304" pitchFamily="18" charset="0"/>
              </a:rPr>
              <a:t>түстік-шығысқа ауысады,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5-10 м/с. Ауа температурасы түнде 19-21 жылы, күндіз 35-37 градус қатты ыстық.</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12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Солтүстік-шығыстын соққан жел оңтүстік-батысқа ауысады,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5-10 м/с. Ауа температурасы 20-22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11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түнде 12</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Овсянникова О.</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22743</TotalTime>
  <Words>613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3877</cp:revision>
  <cp:lastPrinted>2023-01-16T10:13:34Z</cp:lastPrinted>
  <dcterms:created xsi:type="dcterms:W3CDTF">2018-03-27T06:03:00Z</dcterms:created>
  <dcterms:modified xsi:type="dcterms:W3CDTF">2023-07-10T07:48:31Z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