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110" d="100"/>
          <a:sy n="110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1990470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южный, юго-западный 9-14,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тепла, днем сильная жара 37-39 градусов.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17-19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13410536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июля, ночью 13 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18476</TotalTime>
  <Words>605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3052</cp:revision>
  <cp:lastPrinted>2021-07-01T03:56:27Z</cp:lastPrinted>
  <dcterms:created xsi:type="dcterms:W3CDTF">2018-03-27T06:03:00Z</dcterms:created>
  <dcterms:modified xsi:type="dcterms:W3CDTF">2023-07-11T09:16:06Z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