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2900430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11 июля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08544954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июля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12 июля2023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Ветер восточный, юго-восточный 8-13 м/с. Температура воздуха ночью 22-24, днем 37-39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южный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23-25 тепла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13317</TotalTime>
  <Words>624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2779</cp:revision>
  <cp:lastPrinted>2021-07-01T03:56:27Z</cp:lastPrinted>
  <dcterms:created xsi:type="dcterms:W3CDTF">2018-03-27T06:03:00Z</dcterms:created>
  <dcterms:modified xsi:type="dcterms:W3CDTF">2023-07-11T09:15:49Z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