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02" y="-7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7957484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11 июля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Н</a:t>
            </a:r>
            <a:r>
              <a:rPr lang="kk-KZ" sz="1200" dirty="0" smtClean="0">
                <a:latin typeface="Times New Roman"/>
                <a:ea typeface="Calibri"/>
              </a:rPr>
              <a:t>ебольшая </a:t>
            </a:r>
            <a:r>
              <a:rPr lang="kk-KZ" sz="1200" dirty="0">
                <a:latin typeface="Times New Roman"/>
                <a:ea typeface="Calibri"/>
              </a:rPr>
              <a:t>облачность, 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северо-восточный, восточный 9-14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15-17 тепла, д</a:t>
            </a:r>
            <a:r>
              <a:rPr lang="ru-RU" sz="1200" dirty="0">
                <a:latin typeface="Times New Roman"/>
                <a:ea typeface="Calibri"/>
              </a:rPr>
              <a:t>нем </a:t>
            </a:r>
            <a:r>
              <a:rPr lang="kk-KZ" sz="1200" dirty="0">
                <a:latin typeface="Times New Roman"/>
                <a:ea typeface="Calibri"/>
              </a:rPr>
              <a:t>сильная жара 38-40 градусов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восточный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8575829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1930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О.В</a:t>
            </a:r>
            <a:r>
              <a:rPr lang="ru-RU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14840</TotalTime>
  <Words>608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3061</cp:revision>
  <cp:lastPrinted>2023-05-30T06:33:28Z</cp:lastPrinted>
  <dcterms:created xsi:type="dcterms:W3CDTF">2018-03-27T06:03:00Z</dcterms:created>
  <dcterms:modified xsi:type="dcterms:W3CDTF">2023-07-11T09:10:10Z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