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-102" y="-8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2921528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 июля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78995919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северный, северо-восточный ночью 3-8, днем 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13-15° тепла, днем сильная жара 33-35 градусов.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15-17°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июля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степени. 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20878</TotalTime>
  <Words>656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2939</cp:revision>
  <cp:lastPrinted>2021-10-18T15:52:53Z</cp:lastPrinted>
  <dcterms:created xsi:type="dcterms:W3CDTF">2018-03-27T06:03:00Z</dcterms:created>
  <dcterms:modified xsi:type="dcterms:W3CDTF">2023-07-11T09:28:37Z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