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1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0130583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30503"/>
            <a:ext cx="4758096" cy="160043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3-8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20-22 тепла, днем очень сильная жара 40-42 градусов.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13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5-10 м/с. Температура воздуха 21-23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13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3425632"/>
              </p:ext>
            </p:extLst>
          </p:nvPr>
        </p:nvGraphicFramePr>
        <p:xfrm>
          <a:off x="5046684" y="3877540"/>
          <a:ext cx="4522993" cy="2432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23518</TotalTime>
  <Words>629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3929</cp:revision>
  <cp:lastPrinted>2021-11-30T05:55:24Z</cp:lastPrinted>
  <dcterms:created xsi:type="dcterms:W3CDTF">2018-03-27T06:03:00Z</dcterms:created>
  <dcterms:modified xsi:type="dcterms:W3CDTF">2023-07-11T09:11:00Z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