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48B09A5-0FFC-4EAA-8974-22B18FBD6BB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72D56-BE21-4BD8-92E0-19EC3EAD1A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06618-6BDB-4DA7-962D-F768220620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2CD4E-CDDA-4DD5-949E-E0A8AF9957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FD9EA-F181-4FBA-8116-0AED6E8AA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1BDF9-60B6-40D9-BF65-AC8349B9DD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20F42-47F6-42A9-BD1D-2076C9044E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1C946-A785-4C3C-B991-B5AC9EE7BB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C5AFD-073A-4C3D-A180-80303C04F5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B476E-6609-4463-8744-47B71E9F11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6C872-636A-4419-8E5B-A68FCDA8B7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C9B02-F7C8-485C-A224-294657022B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C278020-C977-43FA-B5FF-90A0F036B5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11 июля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12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12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Малооблачно, без осадков. Ветер 0-5 м/с. Температура воздуха ночью 19-21 тепла, днем сильная жара 33-35 градусов.</a:t>
            </a:r>
          </a:p>
          <a:p>
            <a:pPr algn="just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13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12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13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23-25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1</a:t>
            </a:r>
            <a:r>
              <a:rPr lang="kk-KZ" altLang="en-US">
                <a:solidFill>
                  <a:schemeClr val="tx1"/>
                </a:solidFill>
                <a:sym typeface="+mn-ea"/>
              </a:rPr>
              <a:t>3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июля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27238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16461</TotalTime>
  <Words>772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3530</cp:revision>
  <cp:lastPrinted>2021-07-01T09:11:30Z</cp:lastPrinted>
  <dcterms:created xsi:type="dcterms:W3CDTF">2018-03-27T06:03:00Z</dcterms:created>
  <dcterms:modified xsi:type="dcterms:W3CDTF">2023-07-11T09:23:21Z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