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02" y="-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810224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64505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ночью 3-8, днем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4684" y="219443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0312" y="33547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18109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2732</cp:revision>
  <cp:lastPrinted>2021-10-14T11:15:53Z</cp:lastPrinted>
  <dcterms:created xsi:type="dcterms:W3CDTF">2018-03-27T06:03:00Z</dcterms:created>
  <dcterms:modified xsi:type="dcterms:W3CDTF">2023-07-11T09:30:03Z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