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346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910230660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№192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18616" y="2029480"/>
            <a:ext cx="4876380" cy="120032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11 июля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юго-восточный, южный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33-35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88815" y="3290500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1018328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16428</TotalTime>
  <Words>615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2903</cp:revision>
  <cp:lastPrinted>2021-07-01T03:56:27Z</cp:lastPrinted>
  <dcterms:created xsi:type="dcterms:W3CDTF">2018-03-27T06:03:00Z</dcterms:created>
  <dcterms:modified xsi:type="dcterms:W3CDTF">2023-07-11T09:13:26Z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