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60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гроза. Ветер юго-восточный с переходом на северо-западный 7-12, при грозе порывы 15-20 м/с. Температура воздуха ночью 20-22, днем 27-29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17-19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95014540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13 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):Нуршина А.Ж./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15768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3282</cp:revision>
  <cp:lastPrinted>2021-02-03T11:37:00Z</cp:lastPrinted>
  <dcterms:created xsi:type="dcterms:W3CDTF">2018-03-27T06:03:00Z</dcterms:created>
  <dcterms:modified xsi:type="dcterms:W3CDTF">2023-07-11T09:19:29Z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