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102" y="-8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03819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2913641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 , северо-восточный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34-36 градусов.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18616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2775</cp:revision>
  <cp:lastPrinted>2021-07-01T03:56:27Z</cp:lastPrinted>
  <dcterms:created xsi:type="dcterms:W3CDTF">2018-03-27T06:03:00Z</dcterms:created>
  <dcterms:modified xsi:type="dcterms:W3CDTF">2023-07-11T09:29:27Z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