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6" d="100"/>
          <a:sy n="76" d="100"/>
        </p:scale>
        <p:origin x="-102" y="-8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25913151"/>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12</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Солтүстік-шығыс, 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күндіз 38-40 градус қатты ыстық болады. </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 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151872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1930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589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3027</cp:revision>
  <cp:lastPrinted>2023-05-30T06:33:01Z</cp:lastPrinted>
  <dcterms:created xsi:type="dcterms:W3CDTF">2018-03-27T06:03:00Z</dcterms:created>
  <dcterms:modified xsi:type="dcterms:W3CDTF">2023-07-11T09:09:44Z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