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788449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3294262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14</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Times New Roman" panose="02020603050405020304" pitchFamily="18" charset="0"/>
                          <a:ea typeface="Calibri" panose="020F0502020204030204" pitchFamily="34" charset="0"/>
                          <a:cs typeface="Times New Roman" panose="02020603050405020304" pitchFamily="18" charset="0"/>
                        </a:rPr>
                        <a:t>0,0</a:t>
                      </a: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720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15</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Times New Roman" panose="02020603050405020304" pitchFamily="18" charset="0"/>
                          <a:ea typeface="Calibri" panose="020F0502020204030204" pitchFamily="34" charset="0"/>
                          <a:cs typeface="Times New Roman" panose="02020603050405020304" pitchFamily="18" charset="0"/>
                        </a:rPr>
                        <a:t>0,0</a:t>
                      </a: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6</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оңтүстік-батыстан,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16-18/, күндіз 25-27 граадус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13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12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өткінші жаңбыр, </a:t>
            </a:r>
            <a:r>
              <a:rPr lang="kk-KZ" sz="1200" dirty="0" smtClean="0">
                <a:latin typeface="Times New Roman" pitchFamily="18" charset="0"/>
                <a:cs typeface="Times New Roman" pitchFamily="18" charset="0"/>
              </a:rPr>
              <a:t>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12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13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20942</TotalTime>
  <Words>588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3707</cp:revision>
  <cp:lastPrinted>2021-07-01T03:56:27Z</cp:lastPrinted>
  <dcterms:created xsi:type="dcterms:W3CDTF">2018-03-27T06:03:00Z</dcterms:created>
  <dcterms:modified xsi:type="dcterms:W3CDTF">2023-07-11T09:11:50Z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