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4445830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оңтүстік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50980"/>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21162"/>
            <a:ext cx="4952554" cy="120032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12 </a:t>
            </a:r>
            <a:r>
              <a:rPr lang="kk-KZ" altLang="en-US" sz="1200" dirty="0">
                <a:solidFill>
                  <a:schemeClr val="tx1"/>
                </a:solidFill>
                <a:latin typeface="Times New Roman" pitchFamily="18" charset="0"/>
                <a:cs typeface="Times New Roman" pitchFamily="18" charset="0"/>
                <a:sym typeface="+mn-ea"/>
              </a:rPr>
              <a:t>шілдеде 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r>
              <a:rPr lang="kk-KZ" altLang="en-US" sz="1200" dirty="0" smtClean="0">
                <a:solidFill>
                  <a:schemeClr val="tx1"/>
                </a:solidFill>
                <a:latin typeface="Times New Roman" pitchFamily="18" charset="0"/>
                <a:cs typeface="Times New Roman" pitchFamily="18" charset="0"/>
                <a:sym typeface="+mn-ea"/>
              </a:rPr>
              <a:t>13 </a:t>
            </a:r>
            <a:r>
              <a:rPr lang="kk-KZ" altLang="en-US" sz="1200" dirty="0">
                <a:solidFill>
                  <a:schemeClr val="tx1"/>
                </a:solidFill>
                <a:latin typeface="Times New Roman" pitchFamily="18" charset="0"/>
                <a:cs typeface="Times New Roman" pitchFamily="18" charset="0"/>
                <a:sym typeface="+mn-ea"/>
              </a:rPr>
              <a:t>шілдеге қараған түні метеорологиялық жағдайлар қала атмосферасында ластаушы заттардың жиналуына 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a:solidFill>
                  <a:srgbClr val="000000"/>
                </a:solidFill>
                <a:latin typeface="Times New Roman" panose="02020603050405020304" pitchFamily="18" charset="0"/>
              </a:rPr>
              <a:t>көтеріңкі</a:t>
            </a:r>
            <a:r>
              <a:rPr lang="kk-KZ" sz="1200" b="1"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18222934"/>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997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16441</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2958</cp:revision>
  <cp:lastPrinted>2021-07-01T03:56:27Z</cp:lastPrinted>
  <dcterms:created xsi:type="dcterms:W3CDTF">2018-03-27T06:03:00Z</dcterms:created>
  <dcterms:modified xsi:type="dcterms:W3CDTF">2023-07-11T09:13:54Z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