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6" d="100"/>
          <a:sy n="76" d="100"/>
        </p:scale>
        <p:origin x="-102" y="-8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7884231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8874254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11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Солтүстіктен, 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түнде 3-8, күндіз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smtClean="0">
                <a:solidFill>
                  <a:prstClr val="black"/>
                </a:solidFill>
                <a:latin typeface="Times New Roman" pitchFamily="18" charset="0"/>
                <a:cs typeface="Times New Roman" pitchFamily="18" charset="0"/>
              </a:rPr>
              <a:t>13-15° жылы, </a:t>
            </a:r>
            <a:r>
              <a:rPr lang="kk-KZ" sz="1200" dirty="0" smtClean="0">
                <a:solidFill>
                  <a:prstClr val="black"/>
                </a:solidFill>
                <a:latin typeface="Times New Roman" pitchFamily="18" charset="0"/>
                <a:cs typeface="Times New Roman" pitchFamily="18" charset="0"/>
              </a:rPr>
              <a:t>күндіз 33-35</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градус қатты ыстық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12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19961</TotalTime>
  <Words>611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2939</cp:revision>
  <cp:lastPrinted>2021-07-01T03:56:27Z</cp:lastPrinted>
  <dcterms:created xsi:type="dcterms:W3CDTF">2018-03-27T06:03:00Z</dcterms:created>
  <dcterms:modified xsi:type="dcterms:W3CDTF">2023-07-11T09:29:08Z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