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6" d="100"/>
          <a:sy n="76" d="100"/>
        </p:scale>
        <p:origin x="-102" y="-8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089465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8186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Солтүстіктен,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 градус қатты ыстық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18080</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2834</cp:revision>
  <cp:lastPrinted>2021-07-01T03:56:27Z</cp:lastPrinted>
  <dcterms:created xsi:type="dcterms:W3CDTF">2018-03-27T06:03:00Z</dcterms:created>
  <dcterms:modified xsi:type="dcterms:W3CDTF">2023-07-11T09:29:40Z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