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82538128"/>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a:t>
                      </a:r>
                      <a:r>
                        <a:rPr lang="kk-KZ" altLang="zh-CN" sz="1200" b="1" i="1" baseline="0">
                          <a:solidFill>
                            <a:srgbClr val="002060"/>
                          </a:solidFill>
                          <a:latin typeface="Times New Roman" panose="02020603050405020304" pitchFamily="18" charset="0"/>
                          <a:cs typeface="Times New Roman" panose="02020603050405020304" pitchFamily="18" charset="0"/>
                        </a:rPr>
                        <a:t>жыл 11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11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2305116"/>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2.035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0.735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244823"/>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11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соққан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түстік-шығысқа ауысады,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түнде 19-21 жылы, күндіз 35-37 градус қатты ыстық.</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Солтүстік-шығыстын соққан жел оңтүстік-батысқа ауысады,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20-22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13</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a:solidFill>
                  <a:srgbClr val="000000"/>
                </a:solidFill>
                <a:latin typeface="Times New Roman" panose="02020603050405020304" pitchFamily="18" charset="0"/>
                <a:cs typeface="Times New Roman" panose="02020603050405020304" pitchFamily="18" charset="0"/>
              </a:rPr>
              <a:t>көтерінкі</a:t>
            </a:r>
            <a:r>
              <a:rPr lang="ru-RU" sz="110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22744</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3879</cp:revision>
  <cp:lastPrinted>2023-01-16T10:13:34Z</cp:lastPrinted>
  <dcterms:created xsi:type="dcterms:W3CDTF">2018-03-27T06:03:00Z</dcterms:created>
  <dcterms:modified xsi:type="dcterms:W3CDTF">2023-07-11T09:10:43Z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