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59557128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12 </a:t>
            </a:r>
            <a:r>
              <a:rPr lang="kk-KZ" sz="1200" b="1" dirty="0">
                <a:solidFill>
                  <a:srgbClr val="000000"/>
                </a:solidFill>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11 </a:t>
            </a:r>
            <a:r>
              <a:rPr lang="kk-KZ" sz="1200" b="1" kern="900" dirty="0">
                <a:solidFill>
                  <a:srgbClr val="000000"/>
                </a:solidFill>
                <a:latin typeface="Times New Roman" panose="02020603050405020304" pitchFamily="18" charset="0"/>
                <a:cs typeface="Times New Roman" panose="02020603050405020304" pitchFamily="18" charset="0"/>
              </a:rPr>
              <a:t>шілденің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12 </a:t>
            </a:r>
            <a:r>
              <a:rPr lang="kk-KZ" sz="1200" b="1" kern="900" dirty="0">
                <a:solidFill>
                  <a:srgbClr val="000000"/>
                </a:solidFill>
                <a:latin typeface="Times New Roman" panose="02020603050405020304" pitchFamily="18" charset="0"/>
                <a:cs typeface="Times New Roman" panose="02020603050405020304" pitchFamily="18" charset="0"/>
              </a:rPr>
              <a:t>шілденің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түнде 5-10, күндіз 9-14 м/с. Ауаның температурасы түнде 23-25 жылы, күндіз 40-42 градус өте қатты ыстық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13 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12 </a:t>
            </a:r>
            <a:r>
              <a:rPr lang="kk-KZ" sz="1200" b="1" kern="900" dirty="0">
                <a:solidFill>
                  <a:srgbClr val="000000"/>
                </a:solidFill>
                <a:latin typeface="Times New Roman" panose="02020603050405020304" pitchFamily="18" charset="0"/>
                <a:cs typeface="Times New Roman" panose="02020603050405020304" pitchFamily="18" charset="0"/>
              </a:rPr>
              <a:t>шілденің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 </a:t>
            </a:r>
            <a:r>
              <a:rPr lang="kk-KZ" sz="1200" b="1" kern="900" dirty="0">
                <a:solidFill>
                  <a:srgbClr val="000000"/>
                </a:solidFill>
                <a:latin typeface="Times New Roman" panose="02020603050405020304" pitchFamily="18" charset="0"/>
                <a:cs typeface="Times New Roman" panose="02020603050405020304" pitchFamily="18" charset="0"/>
              </a:rPr>
              <a:t>шілденің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25-27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858539981"/>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xmlns="" val="3583770891"/>
                    </a:ext>
                  </a:extLst>
                </a:gridCol>
                <a:gridCol w="131531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86</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0.538</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118</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0.394</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55</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0.111</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1170</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0.234</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66</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0.33</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19</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0.046</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 </a:t>
            </a:r>
            <a:r>
              <a:rPr lang="kk-KZ" sz="1200" b="1" kern="900" dirty="0">
                <a:solidFill>
                  <a:srgbClr val="000000"/>
                </a:solidFill>
                <a:latin typeface="Times New Roman" panose="02020603050405020304" pitchFamily="18" charset="0"/>
                <a:cs typeface="Times New Roman" panose="02020603050405020304" pitchFamily="18" charset="0"/>
              </a:rPr>
              <a:t>шілдеде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xmlns=""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xmlns=""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Сагандыкова</a:t>
            </a:r>
            <a:r>
              <a:rPr lang="ru-RU" altLang="ru-RU" sz="1200" b="1" i="1" dirty="0">
                <a:solidFill>
                  <a:srgbClr val="000000"/>
                </a:solidFill>
                <a:latin typeface="Times New Roman" panose="02020603050405020304" pitchFamily="18" charset="0"/>
                <a:cs typeface="Times New Roman" panose="02020603050405020304" pitchFamily="18" charset="0"/>
              </a:rPr>
              <a:t> З.</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114351321"/>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14866</TotalTime>
  <Words>535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2692</cp:revision>
  <cp:lastPrinted>2021-07-01T07:38:07Z</cp:lastPrinted>
  <dcterms:created xsi:type="dcterms:W3CDTF">2018-03-27T06:03:00Z</dcterms:created>
  <dcterms:modified xsi:type="dcterms:W3CDTF">2023-07-11T09:17:11Z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