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2" d="100"/>
          <a:sy n="102" d="100"/>
        </p:scale>
        <p:origin x="-102"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75367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9-14, күндіз екпіні 15-20 м/с. Ауаның температурасы түнде 24-26 жылы, күндіз 34-36 градус қатты ыстық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19-21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0338192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0.816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14881</TotalTime>
  <Words>543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2693</cp:revision>
  <cp:lastPrinted>2021-07-01T07:38:07Z</cp:lastPrinted>
  <dcterms:created xsi:type="dcterms:W3CDTF">2018-03-27T06:03:00Z</dcterms:created>
  <dcterms:modified xsi:type="dcterms:W3CDTF">2023-07-12T07:18:54Z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