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456" autoAdjust="0"/>
  </p:normalViewPr>
  <p:slideViewPr>
    <p:cSldViewPr showGuides="1">
      <p:cViewPr varScale="1">
        <p:scale>
          <a:sx n="112" d="100"/>
          <a:sy n="112" d="100"/>
        </p:scale>
        <p:origin x="-1956"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066190694"/>
              </p:ext>
            </p:extLst>
          </p:nvPr>
        </p:nvGraphicFramePr>
        <p:xfrm>
          <a:off x="307975" y="247381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193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12 шілде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13 шілде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бұлтты, </a:t>
            </a:r>
            <a:r>
              <a:rPr lang="kk-KZ" sz="1200" dirty="0">
                <a:solidFill>
                  <a:prstClr val="black"/>
                </a:solidFill>
                <a:latin typeface="Times New Roman" panose="02020603050405020304" pitchFamily="18" charset="0"/>
                <a:cs typeface="Times New Roman" panose="02020603050405020304" pitchFamily="18" charset="0"/>
              </a:rPr>
              <a:t>жаңбыр, </a:t>
            </a:r>
            <a:r>
              <a:rPr lang="kk-KZ" sz="1200" dirty="0"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жел </a:t>
            </a:r>
            <a:r>
              <a:rPr lang="ru-RU" sz="1200" dirty="0" err="1" smtClean="0">
                <a:latin typeface="Times New Roman" panose="02020603050405020304" pitchFamily="18" charset="0"/>
                <a:cs typeface="Times New Roman" panose="02020603050405020304" pitchFamily="18" charset="0"/>
              </a:rPr>
              <a:t>осоғады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екпіні 15-20</a:t>
            </a:r>
            <a:r>
              <a:rPr lang="ru-RU" sz="1200" dirty="0" smtClean="0">
                <a:latin typeface="Times New Roman" panose="02020603050405020304" pitchFamily="18" charset="0"/>
                <a:cs typeface="Times New Roman" panose="02020603050405020304" pitchFamily="18" charset="0"/>
              </a:rPr>
              <a:t>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28</a:t>
            </a:r>
            <a:r>
              <a:rPr lang="ru-RU" sz="1200" dirty="0">
                <a:latin typeface="Times New Roman" panose="02020603050405020304" pitchFamily="18" charset="0"/>
                <a:cs typeface="Times New Roman" panose="02020603050405020304" pitchFamily="18" charset="0"/>
              </a:rPr>
              <a:t>-30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14 шілдеге                                                                          </a:t>
            </a:r>
            <a:r>
              <a:rPr lang="kk-KZ" sz="1200" b="1" dirty="0" smtClean="0">
                <a:solidFill>
                  <a:prstClr val="black"/>
                </a:solidFill>
                <a:latin typeface="Times New Roman" panose="02020603050405020304" pitchFamily="18" charset="0"/>
                <a:cs typeface="Times New Roman" panose="02020603050405020304" pitchFamily="18" charset="0"/>
              </a:rPr>
              <a:t>13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жаңбыр, 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a:t>
            </a:r>
            <a:r>
              <a:rPr lang="ru-RU" sz="1200" dirty="0" err="1" smtClean="0">
                <a:solidFill>
                  <a:prstClr val="black"/>
                </a:solidFill>
                <a:latin typeface="Times New Roman" panose="02020603050405020304" pitchFamily="18" charset="0"/>
                <a:cs typeface="Times New Roman" panose="02020603050405020304" pitchFamily="18" charset="0"/>
              </a:rPr>
              <a:t>түстік-батыстан</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ea typeface="SimSun" panose="02010600030101010101" pitchFamily="2" charset="-122"/>
              </a:rPr>
              <a:t>жел соғады</a:t>
            </a:r>
            <a:r>
              <a:rPr lang="kk-KZ" sz="1200" dirty="0">
                <a:solidFill>
                  <a:prstClr val="black"/>
                </a:solidFill>
                <a:latin typeface="Times New Roman" panose="02020603050405020304" pitchFamily="18" charset="0"/>
                <a:ea typeface="SimSun" panose="02010600030101010101" pitchFamily="2" charset="-122"/>
              </a:rPr>
              <a:t>, күші </a:t>
            </a:r>
            <a:r>
              <a:rPr lang="kk-KZ" sz="1200" dirty="0" smtClean="0">
                <a:solidFill>
                  <a:prstClr val="black"/>
                </a:solidFill>
                <a:latin typeface="Times New Roman" panose="02020603050405020304" pitchFamily="18" charset="0"/>
                <a:ea typeface="SimSun" panose="02010600030101010101" pitchFamily="2" charset="-122"/>
              </a:rPr>
              <a:t>9-14 м/с</a:t>
            </a:r>
            <a:r>
              <a:rPr lang="kk-KZ" sz="1200" dirty="0">
                <a:solidFill>
                  <a:prstClr val="black"/>
                </a:solidFill>
                <a:latin typeface="Times New Roman" panose="02020603050405020304" pitchFamily="18" charset="0"/>
                <a:ea typeface="SimSun" panose="02010600030101010101" pitchFamily="2" charset="-122"/>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07408060"/>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0.022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361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0</a:t>
                      </a:r>
                      <a:r>
                        <a:rPr lang="ru-RU" sz="1100" b="0" i="0" u="none" strike="noStrike" dirty="0" smtClean="0">
                          <a:solidFill>
                            <a:srgbClr val="000000"/>
                          </a:solidFill>
                          <a:latin typeface="Calibri"/>
                        </a:rPr>
                        <a:t>72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53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0.263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34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0.085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2</a:t>
                      </a:r>
                      <a:r>
                        <a:rPr lang="ru-RU" sz="1100" b="0" i="0" u="none" strike="noStrike" dirty="0" smtClean="0">
                          <a:solidFill>
                            <a:srgbClr val="000000"/>
                          </a:solidFill>
                          <a:latin typeface="Calibri"/>
                        </a:rPr>
                        <a:t>88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smtClean="0">
                <a:latin typeface="Times New Roman" panose="02020603050405020304" pitchFamily="18" charset="0"/>
                <a:cs typeface="Times New Roman" panose="02020603050405020304" pitchFamily="18" charset="0"/>
              </a:rPr>
              <a:t> 12 </a:t>
            </a:r>
            <a:r>
              <a:rPr lang="kk-KZ" altLang="ru-RU" sz="1200" b="1" dirty="0"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14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17267</TotalTime>
  <Words>580</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3097</cp:revision>
  <cp:lastPrinted>2021-07-01T07:38:07Z</cp:lastPrinted>
  <dcterms:created xsi:type="dcterms:W3CDTF">2018-03-27T06:03:00Z</dcterms:created>
  <dcterms:modified xsi:type="dcterms:W3CDTF">2023-07-12T07:22:09Z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