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7649" autoAdjust="0"/>
    <p:restoredTop sz="94660"/>
  </p:normalViewPr>
  <p:slideViewPr>
    <p:cSldViewPr showGuides="1">
      <p:cViewPr>
        <p:scale>
          <a:sx n="100" d="100"/>
          <a:sy n="100" d="100"/>
        </p:scale>
        <p:origin x="-168" y="-28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193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12 </a:t>
                      </a:r>
                      <a:r>
                        <a:rPr lang="kk-KZ" altLang="zh-CN" sz="1200" b="1" i="1" u="none" kern="1200" baseline="0" dirty="0">
                          <a:solidFill>
                            <a:schemeClr val="tx1"/>
                          </a:solidFill>
                          <a:latin typeface="Times New Roman" pitchFamily="18" charset="0"/>
                          <a:ea typeface="+mn-ea"/>
                          <a:cs typeface="Times New Roman" pitchFamily="18" charset="0"/>
                        </a:rPr>
                        <a:t>шілде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12 </a:t>
            </a:r>
            <a:r>
              <a:rPr lang="kk-KZ" altLang="ru-RU" sz="1200" b="1" dirty="0">
                <a:solidFill>
                  <a:srgbClr val="000000"/>
                </a:solidFill>
                <a:latin typeface="Times New Roman" pitchFamily="18" charset="0"/>
                <a:cs typeface="Times New Roman" pitchFamily="18" charset="0"/>
              </a:rPr>
              <a:t>шілде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245715063"/>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 xmlns:a16="http://schemas.microsoft.com/office/drawing/2014/main" val="3583770891"/>
                    </a:ext>
                  </a:extLst>
                </a:gridCol>
                <a:gridCol w="1436606">
                  <a:extLst>
                    <a:ext uri="{9D8B030D-6E8A-4147-A177-3AD203B41FA5}">
                      <a16:colId xmlns="" xmlns:a16="http://schemas.microsoft.com/office/drawing/2014/main" val="1276116030"/>
                    </a:ext>
                  </a:extLst>
                </a:gridCol>
                <a:gridCol w="1442240">
                  <a:extLst>
                    <a:ext uri="{9D8B030D-6E8A-4147-A177-3AD203B41FA5}">
                      <a16:colId xmlns="" xmlns:a16="http://schemas.microsoft.com/office/drawing/2014/main"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830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149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680520" cy="1785104"/>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13 </a:t>
            </a:r>
            <a:r>
              <a:rPr lang="kk-KZ" altLang="ru-RU" sz="1100" b="1" dirty="0">
                <a:solidFill>
                  <a:srgbClr val="000000"/>
                </a:solidFill>
                <a:latin typeface="Times New Roman" pitchFamily="18" charset="0"/>
                <a:cs typeface="Times New Roman" pitchFamily="18" charset="0"/>
              </a:rPr>
              <a:t>шілдеге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12 </a:t>
            </a:r>
            <a:r>
              <a:rPr lang="kk-KZ" altLang="ru-RU" sz="1100" b="1" dirty="0">
                <a:solidFill>
                  <a:srgbClr val="000000"/>
                </a:solidFill>
                <a:latin typeface="Times New Roman" pitchFamily="18" charset="0"/>
                <a:cs typeface="Times New Roman" pitchFamily="18" charset="0"/>
              </a:rPr>
              <a:t>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13 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найзағай, дауыл, күндіз бұршақ. Оңтүстік-батыстан соғатын жел солтүстік-батысқа ауысады, күші 9-14, екпіні 15-20 м/с, түнде кей уақытта 25 м/с.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түнде  21-23,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32-34 градус жылы</a:t>
            </a:r>
            <a:endParaRPr lang="kk-KZ" sz="1100" dirty="0">
              <a:latin typeface="Times New Roman" pitchFamily="18" charset="0"/>
              <a:cs typeface="Times New Roman" pitchFamily="18" charset="0"/>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14 </a:t>
            </a:r>
            <a:r>
              <a:rPr lang="kk-KZ" altLang="ru-RU" sz="1100" b="1" dirty="0">
                <a:solidFill>
                  <a:srgbClr val="000000"/>
                </a:solidFill>
                <a:latin typeface="Times New Roman" pitchFamily="18" charset="0"/>
                <a:cs typeface="Times New Roman" pitchFamily="18" charset="0"/>
              </a:rPr>
              <a:t>шілдеге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13 </a:t>
            </a:r>
            <a:r>
              <a:rPr lang="kk-KZ" altLang="ru-RU" sz="1100" b="1" dirty="0">
                <a:solidFill>
                  <a:srgbClr val="000000"/>
                </a:solidFill>
                <a:latin typeface="Times New Roman" pitchFamily="18" charset="0"/>
                <a:cs typeface="Times New Roman" pitchFamily="18" charset="0"/>
              </a:rPr>
              <a:t>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14 </a:t>
            </a:r>
            <a:r>
              <a:rPr lang="kk-KZ" altLang="ru-RU" sz="1100" b="1" dirty="0">
                <a:solidFill>
                  <a:srgbClr val="000000"/>
                </a:solidFill>
                <a:latin typeface="Times New Roman" pitchFamily="18" charset="0"/>
                <a:cs typeface="Times New Roman" pitchFamily="18" charset="0"/>
              </a:rPr>
              <a:t>шілдеге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найзағай</a:t>
            </a:r>
            <a:r>
              <a:rPr lang="ru-RU" sz="1100" dirty="0" smtClean="0">
                <a:latin typeface="Times New Roman" pitchFamily="18" charset="0"/>
                <a:cs typeface="Times New Roman" pitchFamily="18" charset="0"/>
              </a:rPr>
              <a:t>. </a:t>
            </a:r>
            <a:r>
              <a:rPr lang="kk-KZ" sz="1100" smtClean="0">
                <a:latin typeface="Times New Roman" pitchFamily="18" charset="0"/>
                <a:cs typeface="Times New Roman" pitchFamily="18" charset="0"/>
              </a:rPr>
              <a:t>Оңтүстік-батыстан, батыстан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екпіні 15-20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17-19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13 </a:t>
            </a:r>
            <a:r>
              <a:rPr lang="kk-KZ" sz="1200" dirty="0">
                <a:solidFill>
                  <a:srgbClr val="000000"/>
                </a:solidFill>
                <a:latin typeface="Times New Roman" pitchFamily="18" charset="0"/>
                <a:cs typeface="Times New Roman" pitchFamily="18" charset="0"/>
              </a:rPr>
              <a:t>шілдеде</a:t>
            </a:r>
            <a:r>
              <a:rPr lang="kk-KZ" sz="1200" dirty="0">
                <a:solidFill>
                  <a:schemeClr val="tx1"/>
                </a:solidFill>
                <a:latin typeface="Times New Roman" panose="02020603050405020304" pitchFamily="18" charset="0"/>
                <a:cs typeface="Times New Roman" panose="02020603050405020304" pitchFamily="18" charset="0"/>
              </a:rPr>
              <a:t>,</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14 </a:t>
            </a:r>
            <a:r>
              <a:rPr lang="kk-KZ" sz="1200" dirty="0">
                <a:solidFill>
                  <a:srgbClr val="000000"/>
                </a:solidFill>
                <a:latin typeface="Times New Roman" pitchFamily="18" charset="0"/>
                <a:cs typeface="Times New Roman" pitchFamily="18" charset="0"/>
              </a:rPr>
              <a:t>шілдеде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Т.Марьина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13838</TotalTime>
  <Words>567</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3333</cp:revision>
  <cp:lastPrinted>2021-07-01T03:56:27Z</cp:lastPrinted>
  <dcterms:created xsi:type="dcterms:W3CDTF">2018-03-27T06:03:00Z</dcterms:created>
  <dcterms:modified xsi:type="dcterms:W3CDTF">2023-07-12T07:17:44Z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