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2" d="100"/>
          <a:sy n="102" d="100"/>
        </p:scale>
        <p:origin x="-102" y="-24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5150984"/>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02818697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16-18° 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35-37 градус қатты ыстық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18-20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18080</TotalTime>
  <Words>565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2836</cp:revision>
  <cp:lastPrinted>2021-07-01T03:56:27Z</cp:lastPrinted>
  <dcterms:created xsi:type="dcterms:W3CDTF">2018-03-27T06:03:00Z</dcterms:created>
  <dcterms:modified xsi:type="dcterms:W3CDTF">2023-07-12T06:34:45Z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