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29463706"/>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193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12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 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41-43 градус өте қатты ыстық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3039125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3029</cp:revision>
  <cp:lastPrinted>2023-07-12T05:46:59Z</cp:lastPrinted>
  <dcterms:created xsi:type="dcterms:W3CDTF">2018-03-27T06:03:00Z</dcterms:created>
  <dcterms:modified xsi:type="dcterms:W3CDTF">2023-07-12T06:30:34Z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