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99" d="100"/>
          <a:sy n="99" d="100"/>
        </p:scale>
        <p:origin x="-90"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9452965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12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12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10134392"/>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9459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1,892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244823"/>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12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таңертең және күндіз аздаған өткінші жаңбыр</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түстіктен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түнде 22-24 жылы, күндіз 40-42 градус қатты ыстық.</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ңтүстік-батыстан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22-24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14</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22758</TotalTime>
  <Words>592</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3885</cp:revision>
  <cp:lastPrinted>2023-01-16T10:13:34Z</cp:lastPrinted>
  <dcterms:created xsi:type="dcterms:W3CDTF">2018-03-27T06:03:00Z</dcterms:created>
  <dcterms:modified xsi:type="dcterms:W3CDTF">2023-07-12T06:36:23Z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