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1653936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31215123"/>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690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smtClean="0">
                          <a:solidFill>
                            <a:srgbClr val="000000"/>
                          </a:solidFill>
                          <a:effectLst/>
                          <a:latin typeface="Times New Roman" panose="02020603050405020304" pitchFamily="18" charset="0"/>
                          <a:cs typeface="Times New Roman" panose="02020603050405020304" pitchFamily="18" charset="0"/>
                        </a:rPr>
                        <a:t>0,500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шілдеге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smtClean="0">
                <a:solidFill>
                  <a:prstClr val="black"/>
                </a:solidFill>
                <a:latin typeface="Times New Roman" pitchFamily="18" charset="0"/>
                <a:cs typeface="Times New Roman" pitchFamily="18" charset="0"/>
              </a:rPr>
              <a:t>м/с. Ауа температурасы түнде 20-22, күндіз 27-29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21816</TotalTime>
  <Words>583</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2882</cp:revision>
  <cp:lastPrinted>2021-07-01T07:38:07Z</cp:lastPrinted>
  <dcterms:created xsi:type="dcterms:W3CDTF">2018-03-27T06:03:00Z</dcterms:created>
  <dcterms:modified xsi:type="dcterms:W3CDTF">2023-07-12T07:21:22Z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